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7.jpg" ContentType="image/jpeg"/>
  <Override PartName="/ppt/media/image23.jpg" ContentType="image/jpeg"/>
  <Override PartName="/ppt/media/image26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41.jpg" ContentType="image/jpeg"/>
  <Override PartName="/ppt/media/image42.jpg" ContentType="image/jpeg"/>
  <Override PartName="/ppt/media/image45.jpg" ContentType="image/jpeg"/>
  <Override PartName="/ppt/media/image49.jpg" ContentType="image/jpeg"/>
  <Override PartName="/ppt/media/image56.jpg" ContentType="image/jpeg"/>
  <Override PartName="/ppt/media/image57.jpg" ContentType="image/jpeg"/>
  <Override PartName="/ppt/media/image59.jpg" ContentType="image/jpeg"/>
  <Override PartName="/ppt/media/image63.jpg" ContentType="image/jpeg"/>
  <Override PartName="/ppt/media/image64.jpg" ContentType="image/jpeg"/>
  <Override PartName="/ppt/notesSlides/notesSlide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media/image79.jpg" ContentType="image/jpeg"/>
  <Override PartName="/ppt/notesSlides/notesSlide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2"/>
  </p:notesMasterIdLst>
  <p:handoutMasterIdLst>
    <p:handoutMasterId r:id="rId63"/>
  </p:handoutMasterIdLst>
  <p:sldIdLst>
    <p:sldId id="256" r:id="rId5"/>
    <p:sldId id="320" r:id="rId6"/>
    <p:sldId id="26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7" r:id="rId15"/>
    <p:sldId id="312" r:id="rId16"/>
    <p:sldId id="313" r:id="rId17"/>
    <p:sldId id="314" r:id="rId18"/>
    <p:sldId id="315" r:id="rId19"/>
    <p:sldId id="316" r:id="rId20"/>
    <p:sldId id="31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7" r:id="rId39"/>
    <p:sldId id="288" r:id="rId40"/>
    <p:sldId id="289" r:id="rId41"/>
    <p:sldId id="290" r:id="rId42"/>
    <p:sldId id="291" r:id="rId43"/>
    <p:sldId id="292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3" r:id="rId53"/>
    <p:sldId id="304" r:id="rId54"/>
    <p:sldId id="305" r:id="rId55"/>
    <p:sldId id="306" r:id="rId56"/>
    <p:sldId id="311" r:id="rId57"/>
    <p:sldId id="308" r:id="rId58"/>
    <p:sldId id="309" r:id="rId59"/>
    <p:sldId id="310" r:id="rId60"/>
    <p:sldId id="319" r:id="rId6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320"/>
            <p14:sldId id="265"/>
            <p14:sldId id="258"/>
            <p14:sldId id="259"/>
            <p14:sldId id="260"/>
            <p14:sldId id="261"/>
            <p14:sldId id="262"/>
            <p14:sldId id="263"/>
            <p14:sldId id="264"/>
            <p14:sldId id="267"/>
            <p14:sldId id="312"/>
            <p14:sldId id="313"/>
            <p14:sldId id="314"/>
            <p14:sldId id="315"/>
            <p14:sldId id="316"/>
            <p14:sldId id="31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11"/>
            <p14:sldId id="308"/>
            <p14:sldId id="309"/>
            <p14:sldId id="310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4A1963-5725-4DB5-A6E6-3CD4DD58EF67}" type="presOf" srcId="{8D8B11C5-3B92-48B3-AFB4-461CB7D2AF99}" destId="{1DBB1439-FC42-4704-B212-FE8EEC5CE831}" srcOrd="0" destOrd="2" presId="urn:microsoft.com/office/officeart/2005/8/layout/vList2"/>
    <dgm:cxn modelId="{6AEB4E8E-F21B-42FE-AD92-5C3A4B566E7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85DD914F-1E33-45EB-9B3D-9FAB0C6EC45F}" type="presOf" srcId="{B7BBE88B-0A92-45B0-B9D0-5B8DAC74448A}" destId="{0F010BBA-5046-48CC-943C-5C5C60CA62C9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8D401C46-7D6D-4C91-B83E-89282D85B6B1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10A4F242-1DEE-4455-9E19-45E7E7905124}" type="presOf" srcId="{0AB5793A-7649-4D64-B328-6D15A327AAD0}" destId="{1DBB1439-FC42-4704-B212-FE8EEC5CE831}" srcOrd="0" destOrd="0" presId="urn:microsoft.com/office/officeart/2005/8/layout/vList2"/>
    <dgm:cxn modelId="{0C3324EB-C22D-4713-8F5B-C0CC13F8C0DD}" type="presParOf" srcId="{DD69F79F-FE08-49E9-A0D0-4DD1628A9159}" destId="{0F010BBA-5046-48CC-943C-5C5C60CA62C9}" srcOrd="0" destOrd="0" presId="urn:microsoft.com/office/officeart/2005/8/layout/vList2"/>
    <dgm:cxn modelId="{22C63771-A29A-4EDE-A278-D9AF2EA303FB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F6E2D455-23C1-4610-8A16-6791107A39F0}">
      <dgm:prSet custT="1"/>
      <dgm:spPr/>
      <dgm:t>
        <a:bodyPr/>
        <a:lstStyle/>
        <a:p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9E1A55-85D2-4307-84C1-20F57DC7FF46}" type="parTrans" cxnId="{7987D373-7739-45CB-AD42-32CE890387D7}">
      <dgm:prSet/>
      <dgm:spPr/>
      <dgm:t>
        <a:bodyPr/>
        <a:lstStyle/>
        <a:p>
          <a:endParaRPr lang="en-US"/>
        </a:p>
      </dgm:t>
    </dgm:pt>
    <dgm:pt modelId="{41BA0472-68FC-434A-89F8-43421997FC06}" type="sibTrans" cxnId="{7987D373-7739-45CB-AD42-32CE890387D7}">
      <dgm:prSet/>
      <dgm:spPr/>
      <dgm:t>
        <a:bodyPr/>
        <a:lstStyle/>
        <a:p>
          <a:endParaRPr lang="en-US"/>
        </a:p>
      </dgm:t>
    </dgm:pt>
    <dgm:pt modelId="{D3CE230E-9616-4B68-9A37-AD2B1039331E}">
      <dgm:prSet custT="1"/>
      <dgm:spPr/>
      <dgm:t>
        <a:bodyPr/>
        <a:lstStyle/>
        <a:p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162DB-D854-4159-A89A-D989530CE590}" type="parTrans" cxnId="{7A94A990-8A72-431A-86E4-0E23333A570D}">
      <dgm:prSet/>
      <dgm:spPr/>
      <dgm:t>
        <a:bodyPr/>
        <a:lstStyle/>
        <a:p>
          <a:endParaRPr lang="en-US"/>
        </a:p>
      </dgm:t>
    </dgm:pt>
    <dgm:pt modelId="{5A25E081-E337-4209-89D8-968B1B884279}" type="sibTrans" cxnId="{7A94A990-8A72-431A-86E4-0E23333A570D}">
      <dgm:prSet/>
      <dgm:spPr/>
      <dgm:t>
        <a:bodyPr/>
        <a:lstStyle/>
        <a:p>
          <a:endParaRPr lang="en-US"/>
        </a:p>
      </dgm:t>
    </dgm:pt>
    <dgm:pt modelId="{365F9134-959B-468C-A2E1-B79A339A158F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1F936-DD8F-4AE7-939F-54FBBE1980A7}" type="parTrans" cxnId="{CB148683-5875-488D-AB7E-31397A051B12}">
      <dgm:prSet/>
      <dgm:spPr/>
      <dgm:t>
        <a:bodyPr/>
        <a:lstStyle/>
        <a:p>
          <a:endParaRPr lang="en-US"/>
        </a:p>
      </dgm:t>
    </dgm:pt>
    <dgm:pt modelId="{C6283786-79C7-42AB-8AF4-2ABE44E49377}" type="sibTrans" cxnId="{CB148683-5875-488D-AB7E-31397A051B12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328F30-0343-48CB-AE7E-C93E9F7DAB65}" type="presOf" srcId="{0AB5793A-7649-4D64-B328-6D15A327AAD0}" destId="{1DBB1439-FC42-4704-B212-FE8EEC5CE831}" srcOrd="0" destOrd="0" presId="urn:microsoft.com/office/officeart/2005/8/layout/vList2"/>
    <dgm:cxn modelId="{9267514A-40C6-4CB6-B1B2-03F92FBA5BEF}" type="presOf" srcId="{365F9134-959B-468C-A2E1-B79A339A158F}" destId="{1DBB1439-FC42-4704-B212-FE8EEC5CE831}" srcOrd="0" destOrd="2" presId="urn:microsoft.com/office/officeart/2005/8/layout/vList2"/>
    <dgm:cxn modelId="{6849043D-9E57-45FD-8E93-238E1C413EAD}" type="presOf" srcId="{D3CE230E-9616-4B68-9A37-AD2B1039331E}" destId="{1DBB1439-FC42-4704-B212-FE8EEC5CE831}" srcOrd="0" destOrd="3" presId="urn:microsoft.com/office/officeart/2005/8/layout/vList2"/>
    <dgm:cxn modelId="{6EC06041-385F-4394-8477-FF948522C18E}" type="presOf" srcId="{B7BBE88B-0A92-45B0-B9D0-5B8DAC74448A}" destId="{0F010BBA-5046-48CC-943C-5C5C60CA62C9}" srcOrd="0" destOrd="0" presId="urn:microsoft.com/office/officeart/2005/8/layout/vList2"/>
    <dgm:cxn modelId="{7987D373-7739-45CB-AD42-32CE890387D7}" srcId="{B7BBE88B-0A92-45B0-B9D0-5B8DAC74448A}" destId="{F6E2D455-23C1-4610-8A16-6791107A39F0}" srcOrd="1" destOrd="0" parTransId="{779E1A55-85D2-4307-84C1-20F57DC7FF46}" sibTransId="{41BA0472-68FC-434A-89F8-43421997FC06}"/>
    <dgm:cxn modelId="{FB60FBAA-0584-4715-9015-8A4C4FDB2D7B}" type="presOf" srcId="{F6E2D455-23C1-4610-8A16-6791107A39F0}" destId="{1DBB1439-FC42-4704-B212-FE8EEC5CE831}" srcOrd="0" destOrd="1" presId="urn:microsoft.com/office/officeart/2005/8/layout/vList2"/>
    <dgm:cxn modelId="{7A94A990-8A72-431A-86E4-0E23333A570D}" srcId="{B7BBE88B-0A92-45B0-B9D0-5B8DAC74448A}" destId="{D3CE230E-9616-4B68-9A37-AD2B1039331E}" srcOrd="3" destOrd="0" parTransId="{FE3162DB-D854-4159-A89A-D989530CE590}" sibTransId="{5A25E081-E337-4209-89D8-968B1B884279}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CB148683-5875-488D-AB7E-31397A051B12}" srcId="{B7BBE88B-0A92-45B0-B9D0-5B8DAC74448A}" destId="{365F9134-959B-468C-A2E1-B79A339A158F}" srcOrd="2" destOrd="0" parTransId="{2E21F936-DD8F-4AE7-939F-54FBBE1980A7}" sibTransId="{C6283786-79C7-42AB-8AF4-2ABE44E49377}"/>
    <dgm:cxn modelId="{EB09CCEB-4FC5-4019-A735-D14DF94B0BD0}" type="presOf" srcId="{07290F8A-38AF-4A52-8D3D-40822099AB14}" destId="{DD69F79F-FE08-49E9-A0D0-4DD1628A9159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3800FBBF-89A4-48E1-AB50-24331DB3F97A}" type="presParOf" srcId="{DD69F79F-FE08-49E9-A0D0-4DD1628A9159}" destId="{0F010BBA-5046-48CC-943C-5C5C60CA62C9}" srcOrd="0" destOrd="0" presId="urn:microsoft.com/office/officeart/2005/8/layout/vList2"/>
    <dgm:cxn modelId="{DE6616F5-B551-42F0-AD1A-0A6E748A6146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35A1ED4D-EE31-479B-A4D4-FE972475A6D1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7220D-3CBB-42E9-ABA1-A4138D006CBA}" type="sibTrans" cxnId="{A3978CE3-00F5-4103-A3D7-41CF9D8BB5EF}">
      <dgm:prSet/>
      <dgm:spPr/>
      <dgm:t>
        <a:bodyPr/>
        <a:lstStyle/>
        <a:p>
          <a:endParaRPr lang="en-US"/>
        </a:p>
      </dgm:t>
    </dgm:pt>
    <dgm:pt modelId="{9294EA4B-7F72-45E7-B48D-7D892DD74A04}" type="parTrans" cxnId="{A3978CE3-00F5-4103-A3D7-41CF9D8BB5EF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6990C3-EC87-4917-9438-CCA033A58475}" type="presOf" srcId="{B7BBE88B-0A92-45B0-B9D0-5B8DAC74448A}" destId="{0F010BBA-5046-48CC-943C-5C5C60CA62C9}" srcOrd="0" destOrd="0" presId="urn:microsoft.com/office/officeart/2005/8/layout/vList2"/>
    <dgm:cxn modelId="{2BE17A7E-A7F5-4E37-AC77-F0262858003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4E11A82E-EFFB-43BF-9AA4-27BD217F8386}" type="presOf" srcId="{0AB5793A-7649-4D64-B328-6D15A327AAD0}" destId="{1DBB1439-FC42-4704-B212-FE8EEC5CE831}" srcOrd="0" destOrd="0" presId="urn:microsoft.com/office/officeart/2005/8/layout/vList2"/>
    <dgm:cxn modelId="{A3978CE3-00F5-4103-A3D7-41CF9D8BB5EF}" srcId="{B7BBE88B-0A92-45B0-B9D0-5B8DAC74448A}" destId="{35A1ED4D-EE31-479B-A4D4-FE972475A6D1}" srcOrd="1" destOrd="0" parTransId="{9294EA4B-7F72-45E7-B48D-7D892DD74A04}" sibTransId="{5E27220D-3CBB-42E9-ABA1-A4138D006CBA}"/>
    <dgm:cxn modelId="{4483DE53-03BA-4041-9DFE-B73F38FE93AA}" type="presOf" srcId="{35A1ED4D-EE31-479B-A4D4-FE972475A6D1}" destId="{1DBB1439-FC42-4704-B212-FE8EEC5CE831}" srcOrd="0" destOrd="1" presId="urn:microsoft.com/office/officeart/2005/8/layout/vList2"/>
    <dgm:cxn modelId="{0A5ED202-4863-4C80-92C7-E3622EE6CA09}" type="presParOf" srcId="{DD69F79F-FE08-49E9-A0D0-4DD1628A9159}" destId="{0F010BBA-5046-48CC-943C-5C5C60CA62C9}" srcOrd="0" destOrd="0" presId="urn:microsoft.com/office/officeart/2005/8/layout/vList2"/>
    <dgm:cxn modelId="{EF55E02F-6093-4941-81F2-8C842496E6D0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CCB88CFD-6000-49AF-A518-E47DC52948BE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D9CABC-C108-4485-BAAB-15A0B4188096}" type="parTrans" cxnId="{D8479574-3CAB-4C51-8579-D2DB243E19CE}">
      <dgm:prSet/>
      <dgm:spPr/>
      <dgm:t>
        <a:bodyPr/>
        <a:lstStyle/>
        <a:p>
          <a:endParaRPr lang="en-US"/>
        </a:p>
      </dgm:t>
    </dgm:pt>
    <dgm:pt modelId="{316593D8-617C-425D-BA0D-A2C5E709287E}" type="sibTrans" cxnId="{D8479574-3CAB-4C51-8579-D2DB243E19CE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3064D-BA0E-4900-BDD4-3AFBAA0AC85F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9E23034-61CA-4F28-AF8D-C7AB43F5C9C9}" type="presOf" srcId="{0AB5793A-7649-4D64-B328-6D15A327AAD0}" destId="{1DBB1439-FC42-4704-B212-FE8EEC5CE831}" srcOrd="0" destOrd="0" presId="urn:microsoft.com/office/officeart/2005/8/layout/vList2"/>
    <dgm:cxn modelId="{57E60B33-E8A7-40F3-9EF6-0F42F583141C}" type="presOf" srcId="{CCB88CFD-6000-49AF-A518-E47DC52948BE}" destId="{1DBB1439-FC42-4704-B212-FE8EEC5CE831}" srcOrd="0" destOrd="1" presId="urn:microsoft.com/office/officeart/2005/8/layout/vList2"/>
    <dgm:cxn modelId="{D8479574-3CAB-4C51-8579-D2DB243E19CE}" srcId="{B7BBE88B-0A92-45B0-B9D0-5B8DAC74448A}" destId="{CCB88CFD-6000-49AF-A518-E47DC52948BE}" srcOrd="1" destOrd="0" parTransId="{ADD9CABC-C108-4485-BAAB-15A0B4188096}" sibTransId="{316593D8-617C-425D-BA0D-A2C5E709287E}"/>
    <dgm:cxn modelId="{E9E6AFB5-9906-41D8-9942-F5A96667DA02}" type="presOf" srcId="{B7BBE88B-0A92-45B0-B9D0-5B8DAC74448A}" destId="{0F010BBA-5046-48CC-943C-5C5C60CA62C9}" srcOrd="0" destOrd="0" presId="urn:microsoft.com/office/officeart/2005/8/layout/vList2"/>
    <dgm:cxn modelId="{E0ECFD9C-A5DF-4A39-8EFC-0DB293A95F95}" type="presParOf" srcId="{DD69F79F-FE08-49E9-A0D0-4DD1628A9159}" destId="{0F010BBA-5046-48CC-943C-5C5C60CA62C9}" srcOrd="0" destOrd="0" presId="urn:microsoft.com/office/officeart/2005/8/layout/vList2"/>
    <dgm:cxn modelId="{E910AFD7-29A5-4E26-8821-EF67937FA2FA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4CA54AF-A9B9-455B-A0D3-4BA70F8F31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396DE-3958-48E6-BCCA-99B4336853FB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4B3A677-E67D-412B-B7FC-F11B01DAF57F}" type="parTrans" cxnId="{13CB64EA-92F9-406F-866E-282BECC1D8DE}">
      <dgm:prSet/>
      <dgm:spPr/>
      <dgm:t>
        <a:bodyPr/>
        <a:lstStyle/>
        <a:p>
          <a:endParaRPr lang="en-US"/>
        </a:p>
      </dgm:t>
    </dgm:pt>
    <dgm:pt modelId="{0EF93B7A-6702-4292-8A3A-069E038A4265}" type="sibTrans" cxnId="{13CB64EA-92F9-406F-866E-282BECC1D8DE}">
      <dgm:prSet/>
      <dgm:spPr/>
      <dgm:t>
        <a:bodyPr/>
        <a:lstStyle/>
        <a:p>
          <a:endParaRPr lang="en-US"/>
        </a:p>
      </dgm:t>
    </dgm:pt>
    <dgm:pt modelId="{70AA724D-92A4-4578-BBE6-D9B6FA32A18E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Presentation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A8240C5-43A8-4DEB-8557-792150611E9E}" type="parTrans" cxnId="{067236B7-4F4D-45B9-AA68-B0B8F793D03D}">
      <dgm:prSet/>
      <dgm:spPr/>
      <dgm:t>
        <a:bodyPr/>
        <a:lstStyle/>
        <a:p>
          <a:endParaRPr lang="en-US"/>
        </a:p>
      </dgm:t>
    </dgm:pt>
    <dgm:pt modelId="{D8770D1A-96BF-434B-B6FB-C47D48A4632C}" type="sibTrans" cxnId="{067236B7-4F4D-45B9-AA68-B0B8F793D03D}">
      <dgm:prSet/>
      <dgm:spPr/>
      <dgm:t>
        <a:bodyPr/>
        <a:lstStyle/>
        <a:p>
          <a:endParaRPr lang="en-US"/>
        </a:p>
      </dgm:t>
    </dgm:pt>
    <dgm:pt modelId="{FA91F943-E36D-4E61-80AB-A511FF8646B4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Business Processing Layer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7FC917F-0DF2-4F22-B603-07CFCD4F017E}" type="parTrans" cxnId="{5D07369B-AD17-485E-BDB9-5E5B66F4B083}">
      <dgm:prSet/>
      <dgm:spPr/>
      <dgm:t>
        <a:bodyPr/>
        <a:lstStyle/>
        <a:p>
          <a:endParaRPr lang="en-US"/>
        </a:p>
      </dgm:t>
    </dgm:pt>
    <dgm:pt modelId="{8D96B6FA-1FE1-4BF9-97E7-91D32B67FFF6}" type="sibTrans" cxnId="{5D07369B-AD17-485E-BDB9-5E5B66F4B083}">
      <dgm:prSet/>
      <dgm:spPr/>
      <dgm:t>
        <a:bodyPr/>
        <a:lstStyle/>
        <a:p>
          <a:endParaRPr lang="en-US"/>
        </a:p>
      </dgm:t>
    </dgm:pt>
    <dgm:pt modelId="{E23D52C7-281F-4C88-A16D-1622E92FEF32}">
      <dgm:prSet phldrT="[Text]"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Business Logic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188AAEE-6FB6-483B-9423-7FB73803B8B3}" type="parTrans" cxnId="{20D4C47F-76FE-47EF-8138-DFFFF78FE07B}">
      <dgm:prSet/>
      <dgm:spPr/>
      <dgm:t>
        <a:bodyPr/>
        <a:lstStyle/>
        <a:p>
          <a:endParaRPr lang="en-US"/>
        </a:p>
      </dgm:t>
    </dgm:pt>
    <dgm:pt modelId="{CFBCCD91-AE68-4257-A8A4-C184FB854D35}" type="sibTrans" cxnId="{20D4C47F-76FE-47EF-8138-DFFFF78FE07B}">
      <dgm:prSet/>
      <dgm:spPr/>
      <dgm:t>
        <a:bodyPr/>
        <a:lstStyle/>
        <a:p>
          <a:endParaRPr lang="en-US"/>
        </a:p>
      </dgm:t>
    </dgm:pt>
    <dgm:pt modelId="{BCC3C533-47B9-49C1-84FE-462E44F096F0}">
      <dgm:prSet phldrT="[Text]" custT="1"/>
      <dgm:spPr/>
      <dgm:t>
        <a:bodyPr/>
        <a:lstStyle/>
        <a:p>
          <a:r>
            <a:rPr lang="en-US" sz="2400" dirty="0" smtClean="0">
              <a:latin typeface="Calibri" panose="020F0502020204030204" pitchFamily="34" charset="0"/>
              <a:cs typeface="Calibri" panose="020F0502020204030204" pitchFamily="34" charset="0"/>
            </a:rPr>
            <a:t>Data Storage and Access</a:t>
          </a:r>
          <a:endParaRPr lang="en-US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15ECC8A-D1FD-44A3-82B9-77E6E5C783C6}" type="parTrans" cxnId="{2910114B-3D73-46F9-86D8-AC53F0C527D9}">
      <dgm:prSet/>
      <dgm:spPr/>
      <dgm:t>
        <a:bodyPr/>
        <a:lstStyle/>
        <a:p>
          <a:endParaRPr lang="en-US"/>
        </a:p>
      </dgm:t>
    </dgm:pt>
    <dgm:pt modelId="{76D7AF71-5638-4C82-A46E-CB6F02648F4C}" type="sibTrans" cxnId="{2910114B-3D73-46F9-86D8-AC53F0C527D9}">
      <dgm:prSet/>
      <dgm:spPr/>
      <dgm:t>
        <a:bodyPr/>
        <a:lstStyle/>
        <a:p>
          <a:endParaRPr lang="en-US"/>
        </a:p>
      </dgm:t>
    </dgm:pt>
    <dgm:pt modelId="{77772C73-70B4-4663-A47F-240D9450E17E}">
      <dgm:prSet custT="1"/>
      <dgm:spPr/>
      <dgm:t>
        <a:bodyPr/>
        <a:lstStyle/>
        <a:p>
          <a:r>
            <a:rPr lang="en-US" sz="2000" b="1" dirty="0" smtClean="0">
              <a:latin typeface="Calibri" panose="020F0502020204030204" pitchFamily="34" charset="0"/>
              <a:cs typeface="Calibri" panose="020F0502020204030204" pitchFamily="34" charset="0"/>
            </a:rPr>
            <a:t>Data Persistence</a:t>
          </a:r>
          <a:endParaRPr lang="en-US" sz="20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4CC8E18-DA77-439C-BDE7-577C7B9B6D57}" type="parTrans" cxnId="{7CDFDA64-674A-4B1F-959C-6B18BF901606}">
      <dgm:prSet/>
      <dgm:spPr/>
      <dgm:t>
        <a:bodyPr/>
        <a:lstStyle/>
        <a:p>
          <a:endParaRPr lang="en-US"/>
        </a:p>
      </dgm:t>
    </dgm:pt>
    <dgm:pt modelId="{8AA6E136-DB49-4942-B3B2-A60E98A2A102}" type="sibTrans" cxnId="{7CDFDA64-674A-4B1F-959C-6B18BF901606}">
      <dgm:prSet/>
      <dgm:spPr/>
      <dgm:t>
        <a:bodyPr/>
        <a:lstStyle/>
        <a:p>
          <a:endParaRPr lang="en-US"/>
        </a:p>
      </dgm:t>
    </dgm:pt>
    <dgm:pt modelId="{014FA9E0-7201-4A8A-97A8-7CA5DF4C66C8}" type="pres">
      <dgm:prSet presAssocID="{84CA54AF-A9B9-455B-A0D3-4BA70F8F31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E81E3A-8DBE-493F-B4CA-267FB8692739}" type="pres">
      <dgm:prSet presAssocID="{7F2396DE-3958-48E6-BCCA-99B4336853FB}" presName="parentText" presStyleLbl="node1" presStyleIdx="0" presStyleCnt="3" custLinFactNeighborX="-4919" custLinFactNeighborY="-15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E1B5C3-37CB-4604-AFEF-917149EA134F}" type="pres">
      <dgm:prSet presAssocID="{7F2396DE-3958-48E6-BCCA-99B4336853FB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C3A51-EC05-4E9D-8BB4-3621EF34756C}" type="pres">
      <dgm:prSet presAssocID="{FA91F943-E36D-4E61-80AB-A511FF8646B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2D850-EE4D-41BD-BD40-BB264C2F9082}" type="pres">
      <dgm:prSet presAssocID="{FA91F943-E36D-4E61-80AB-A511FF8646B4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D6C189-8EDD-4351-BA00-D0F17A5E377C}" type="pres">
      <dgm:prSet presAssocID="{BCC3C533-47B9-49C1-84FE-462E44F096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81061-B9B9-473E-B79C-A74E5E4D396B}" type="pres">
      <dgm:prSet presAssocID="{BCC3C533-47B9-49C1-84FE-462E44F096F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07369B-AD17-485E-BDB9-5E5B66F4B083}" srcId="{84CA54AF-A9B9-455B-A0D3-4BA70F8F314F}" destId="{FA91F943-E36D-4E61-80AB-A511FF8646B4}" srcOrd="1" destOrd="0" parTransId="{17FC917F-0DF2-4F22-B603-07CFCD4F017E}" sibTransId="{8D96B6FA-1FE1-4BF9-97E7-91D32B67FFF6}"/>
    <dgm:cxn modelId="{A215E2F3-B0B1-4D4F-82A3-F7C41086F15F}" type="presOf" srcId="{77772C73-70B4-4663-A47F-240D9450E17E}" destId="{F8A81061-B9B9-473E-B79C-A74E5E4D396B}" srcOrd="0" destOrd="0" presId="urn:microsoft.com/office/officeart/2005/8/layout/vList2"/>
    <dgm:cxn modelId="{8236D367-B02D-477E-9FD1-EFEADB0B8843}" type="presOf" srcId="{FA91F943-E36D-4E61-80AB-A511FF8646B4}" destId="{2FCC3A51-EC05-4E9D-8BB4-3621EF34756C}" srcOrd="0" destOrd="0" presId="urn:microsoft.com/office/officeart/2005/8/layout/vList2"/>
    <dgm:cxn modelId="{20D4C47F-76FE-47EF-8138-DFFFF78FE07B}" srcId="{FA91F943-E36D-4E61-80AB-A511FF8646B4}" destId="{E23D52C7-281F-4C88-A16D-1622E92FEF32}" srcOrd="0" destOrd="0" parTransId="{E188AAEE-6FB6-483B-9423-7FB73803B8B3}" sibTransId="{CFBCCD91-AE68-4257-A8A4-C184FB854D35}"/>
    <dgm:cxn modelId="{067236B7-4F4D-45B9-AA68-B0B8F793D03D}" srcId="{7F2396DE-3958-48E6-BCCA-99B4336853FB}" destId="{70AA724D-92A4-4578-BBE6-D9B6FA32A18E}" srcOrd="0" destOrd="0" parTransId="{4A8240C5-43A8-4DEB-8557-792150611E9E}" sibTransId="{D8770D1A-96BF-434B-B6FB-C47D48A4632C}"/>
    <dgm:cxn modelId="{C94DB961-F2B2-40CA-A0C4-0EDE42D00715}" type="presOf" srcId="{70AA724D-92A4-4578-BBE6-D9B6FA32A18E}" destId="{4CE1B5C3-37CB-4604-AFEF-917149EA134F}" srcOrd="0" destOrd="0" presId="urn:microsoft.com/office/officeart/2005/8/layout/vList2"/>
    <dgm:cxn modelId="{50AE7F7C-6B0D-4B5E-83CE-A7D61B095CDA}" type="presOf" srcId="{7F2396DE-3958-48E6-BCCA-99B4336853FB}" destId="{ADE81E3A-8DBE-493F-B4CA-267FB8692739}" srcOrd="0" destOrd="0" presId="urn:microsoft.com/office/officeart/2005/8/layout/vList2"/>
    <dgm:cxn modelId="{7CDFDA64-674A-4B1F-959C-6B18BF901606}" srcId="{BCC3C533-47B9-49C1-84FE-462E44F096F0}" destId="{77772C73-70B4-4663-A47F-240D9450E17E}" srcOrd="0" destOrd="0" parTransId="{54CC8E18-DA77-439C-BDE7-577C7B9B6D57}" sibTransId="{8AA6E136-DB49-4942-B3B2-A60E98A2A102}"/>
    <dgm:cxn modelId="{2910114B-3D73-46F9-86D8-AC53F0C527D9}" srcId="{84CA54AF-A9B9-455B-A0D3-4BA70F8F314F}" destId="{BCC3C533-47B9-49C1-84FE-462E44F096F0}" srcOrd="2" destOrd="0" parTransId="{915ECC8A-D1FD-44A3-82B9-77E6E5C783C6}" sibTransId="{76D7AF71-5638-4C82-A46E-CB6F02648F4C}"/>
    <dgm:cxn modelId="{F299B680-E114-4B71-9210-B61094214124}" type="presOf" srcId="{84CA54AF-A9B9-455B-A0D3-4BA70F8F314F}" destId="{014FA9E0-7201-4A8A-97A8-7CA5DF4C66C8}" srcOrd="0" destOrd="0" presId="urn:microsoft.com/office/officeart/2005/8/layout/vList2"/>
    <dgm:cxn modelId="{5506AF99-DE4C-4874-BFFF-553585000B6E}" type="presOf" srcId="{E23D52C7-281F-4C88-A16D-1622E92FEF32}" destId="{2892D850-EE4D-41BD-BD40-BB264C2F9082}" srcOrd="0" destOrd="0" presId="urn:microsoft.com/office/officeart/2005/8/layout/vList2"/>
    <dgm:cxn modelId="{13CB64EA-92F9-406F-866E-282BECC1D8DE}" srcId="{84CA54AF-A9B9-455B-A0D3-4BA70F8F314F}" destId="{7F2396DE-3958-48E6-BCCA-99B4336853FB}" srcOrd="0" destOrd="0" parTransId="{24B3A677-E67D-412B-B7FC-F11B01DAF57F}" sibTransId="{0EF93B7A-6702-4292-8A3A-069E038A4265}"/>
    <dgm:cxn modelId="{A1AF001E-F541-4C82-945B-E463E3BA1D38}" type="presOf" srcId="{BCC3C533-47B9-49C1-84FE-462E44F096F0}" destId="{8ED6C189-8EDD-4351-BA00-D0F17A5E377C}" srcOrd="0" destOrd="0" presId="urn:microsoft.com/office/officeart/2005/8/layout/vList2"/>
    <dgm:cxn modelId="{4CF8F43E-BE6E-43DC-88CE-D2279DB91734}" type="presParOf" srcId="{014FA9E0-7201-4A8A-97A8-7CA5DF4C66C8}" destId="{ADE81E3A-8DBE-493F-B4CA-267FB8692739}" srcOrd="0" destOrd="0" presId="urn:microsoft.com/office/officeart/2005/8/layout/vList2"/>
    <dgm:cxn modelId="{A39DFE2C-3CC2-4D2D-A757-28A531134803}" type="presParOf" srcId="{014FA9E0-7201-4A8A-97A8-7CA5DF4C66C8}" destId="{4CE1B5C3-37CB-4604-AFEF-917149EA134F}" srcOrd="1" destOrd="0" presId="urn:microsoft.com/office/officeart/2005/8/layout/vList2"/>
    <dgm:cxn modelId="{C7607B23-8A89-4932-BD0C-B111EE3D5F6F}" type="presParOf" srcId="{014FA9E0-7201-4A8A-97A8-7CA5DF4C66C8}" destId="{2FCC3A51-EC05-4E9D-8BB4-3621EF34756C}" srcOrd="2" destOrd="0" presId="urn:microsoft.com/office/officeart/2005/8/layout/vList2"/>
    <dgm:cxn modelId="{A38639EF-7B98-404F-A7BD-94B33D5C0A52}" type="presParOf" srcId="{014FA9E0-7201-4A8A-97A8-7CA5DF4C66C8}" destId="{2892D850-EE4D-41BD-BD40-BB264C2F9082}" srcOrd="3" destOrd="0" presId="urn:microsoft.com/office/officeart/2005/8/layout/vList2"/>
    <dgm:cxn modelId="{95D57CA7-B5CE-4FAB-8FD6-CC1B33D90FA0}" type="presParOf" srcId="{014FA9E0-7201-4A8A-97A8-7CA5DF4C66C8}" destId="{8ED6C189-8EDD-4351-BA00-D0F17A5E377C}" srcOrd="4" destOrd="0" presId="urn:microsoft.com/office/officeart/2005/8/layout/vList2"/>
    <dgm:cxn modelId="{A455A0B7-4718-4258-9D73-F823CF517CA0}" type="presParOf" srcId="{014FA9E0-7201-4A8A-97A8-7CA5DF4C66C8}" destId="{F8A81061-B9B9-473E-B79C-A74E5E4D396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071EDF-67B3-4744-8A9A-98D4C242250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15995-9A2C-4359-8F92-6A1050AFD9C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Architecture Types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AC13230-C2FA-45D4-A143-38F24ED7337E}" type="parTrans" cxnId="{088D288E-066C-4BE4-A6B8-B169CAB1CD22}">
      <dgm:prSet/>
      <dgm:spPr/>
      <dgm:t>
        <a:bodyPr/>
        <a:lstStyle/>
        <a:p>
          <a:endParaRPr lang="en-US"/>
        </a:p>
      </dgm:t>
    </dgm:pt>
    <dgm:pt modelId="{2AB09787-E261-4D13-BD0D-5165AB564DB0}" type="sibTrans" cxnId="{088D288E-066C-4BE4-A6B8-B169CAB1CD22}">
      <dgm:prSet/>
      <dgm:spPr/>
      <dgm:t>
        <a:bodyPr/>
        <a:lstStyle/>
        <a:p>
          <a:endParaRPr lang="en-US"/>
        </a:p>
      </dgm:t>
    </dgm:pt>
    <dgm:pt modelId="{C5C08844-57EC-4C95-B89D-F1125207E3A4}">
      <dgm:prSet phldrT="[Text]"/>
      <dgm:spPr>
        <a:solidFill>
          <a:schemeClr val="accent3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Thick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A9C494-D091-49C3-8316-4B48B2B4EBEA}" type="parTrans" cxnId="{378CC7EC-2D07-4B6F-83AD-36FD17EC0C90}">
      <dgm:prSet/>
      <dgm:spPr/>
      <dgm:t>
        <a:bodyPr/>
        <a:lstStyle/>
        <a:p>
          <a:endParaRPr lang="en-US"/>
        </a:p>
      </dgm:t>
    </dgm:pt>
    <dgm:pt modelId="{2F38E44E-2118-4307-95FC-0C7D7FC9CABF}" type="sibTrans" cxnId="{378CC7EC-2D07-4B6F-83AD-36FD17EC0C90}">
      <dgm:prSet/>
      <dgm:spPr/>
      <dgm:t>
        <a:bodyPr/>
        <a:lstStyle/>
        <a:p>
          <a:endParaRPr lang="en-US"/>
        </a:p>
      </dgm:t>
    </dgm:pt>
    <dgm:pt modelId="{B073B53D-A18B-4AF7-9036-323A64425C3A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Thin Client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088FD8-7314-4228-99FE-E364881974A1}" type="parTrans" cxnId="{5A00E6B7-0E30-457D-8CB5-50C47CA68D12}">
      <dgm:prSet/>
      <dgm:spPr/>
      <dgm:t>
        <a:bodyPr/>
        <a:lstStyle/>
        <a:p>
          <a:endParaRPr lang="en-US"/>
        </a:p>
      </dgm:t>
    </dgm:pt>
    <dgm:pt modelId="{30772E5B-07F4-4281-A931-832EA8CCEE71}" type="sibTrans" cxnId="{5A00E6B7-0E30-457D-8CB5-50C47CA68D12}">
      <dgm:prSet/>
      <dgm:spPr/>
      <dgm:t>
        <a:bodyPr/>
        <a:lstStyle/>
        <a:p>
          <a:endParaRPr lang="en-US"/>
        </a:p>
      </dgm:t>
    </dgm:pt>
    <dgm:pt modelId="{292E5565-CFD9-468B-8F84-49F9E66669EC}">
      <dgm:prSet phldrT="[Text]"/>
      <dgm:spPr/>
      <dgm:t>
        <a:bodyPr/>
        <a:lstStyle/>
        <a:p>
          <a:r>
            <a:rPr lang="en-US" dirty="0" smtClean="0">
              <a:latin typeface="Calibri" panose="020F0502020204030204" pitchFamily="34" charset="0"/>
              <a:cs typeface="Calibri" panose="020F0502020204030204" pitchFamily="34" charset="0"/>
            </a:rPr>
            <a:t>Rich Internet Architecture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EA43584-DC45-49E6-90DE-811558D5D0DA}" type="parTrans" cxnId="{80FBA0A7-DC36-4659-A308-998E33354617}">
      <dgm:prSet/>
      <dgm:spPr/>
      <dgm:t>
        <a:bodyPr/>
        <a:lstStyle/>
        <a:p>
          <a:endParaRPr lang="en-US"/>
        </a:p>
      </dgm:t>
    </dgm:pt>
    <dgm:pt modelId="{819F88E3-8FEA-4506-8973-2392FF55A9C5}" type="sibTrans" cxnId="{80FBA0A7-DC36-4659-A308-998E33354617}">
      <dgm:prSet/>
      <dgm:spPr/>
      <dgm:t>
        <a:bodyPr/>
        <a:lstStyle/>
        <a:p>
          <a:endParaRPr lang="en-US"/>
        </a:p>
      </dgm:t>
    </dgm:pt>
    <dgm:pt modelId="{26A747E9-F366-43EA-A0D8-DF99CD4CBC1C}" type="pres">
      <dgm:prSet presAssocID="{FC071EDF-67B3-4744-8A9A-98D4C242250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8E8C06-4B6E-4A10-8404-3666CD2C5878}" type="pres">
      <dgm:prSet presAssocID="{5A615995-9A2C-4359-8F92-6A1050AFD9CD}" presName="root1" presStyleCnt="0"/>
      <dgm:spPr/>
    </dgm:pt>
    <dgm:pt modelId="{085C96F5-0EF5-4DF6-A18A-368C5BD7EF96}" type="pres">
      <dgm:prSet presAssocID="{5A615995-9A2C-4359-8F92-6A1050AFD9C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4AD1F2-4050-4967-83A1-82371E86F763}" type="pres">
      <dgm:prSet presAssocID="{5A615995-9A2C-4359-8F92-6A1050AFD9CD}" presName="level2hierChild" presStyleCnt="0"/>
      <dgm:spPr/>
    </dgm:pt>
    <dgm:pt modelId="{0CF96643-79D9-44DB-9558-4F6D32E2EFB1}" type="pres">
      <dgm:prSet presAssocID="{A7A9C494-D091-49C3-8316-4B48B2B4EBEA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A55B0028-EF10-4DA7-BB3D-F4A2675FE83D}" type="pres">
      <dgm:prSet presAssocID="{A7A9C494-D091-49C3-8316-4B48B2B4EBEA}" presName="connTx" presStyleLbl="parChTrans1D2" presStyleIdx="0" presStyleCnt="3"/>
      <dgm:spPr/>
      <dgm:t>
        <a:bodyPr/>
        <a:lstStyle/>
        <a:p>
          <a:endParaRPr lang="en-US"/>
        </a:p>
      </dgm:t>
    </dgm:pt>
    <dgm:pt modelId="{3D05D626-3A97-4CE9-8482-1574C8A752E9}" type="pres">
      <dgm:prSet presAssocID="{C5C08844-57EC-4C95-B89D-F1125207E3A4}" presName="root2" presStyleCnt="0"/>
      <dgm:spPr/>
    </dgm:pt>
    <dgm:pt modelId="{6C4D0B60-DDC5-4ED3-B771-B14CD6B7D038}" type="pres">
      <dgm:prSet presAssocID="{C5C08844-57EC-4C95-B89D-F1125207E3A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BA83D6-4467-4D2A-B4EE-54349E336516}" type="pres">
      <dgm:prSet presAssocID="{C5C08844-57EC-4C95-B89D-F1125207E3A4}" presName="level3hierChild" presStyleCnt="0"/>
      <dgm:spPr/>
    </dgm:pt>
    <dgm:pt modelId="{819F15CE-4187-4411-9400-D069B9BAEFFD}" type="pres">
      <dgm:prSet presAssocID="{A2088FD8-7314-4228-99FE-E364881974A1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59CD7E77-2D58-4D1B-B3C8-9F0062409ABB}" type="pres">
      <dgm:prSet presAssocID="{A2088FD8-7314-4228-99FE-E364881974A1}" presName="connTx" presStyleLbl="parChTrans1D2" presStyleIdx="1" presStyleCnt="3"/>
      <dgm:spPr/>
      <dgm:t>
        <a:bodyPr/>
        <a:lstStyle/>
        <a:p>
          <a:endParaRPr lang="en-US"/>
        </a:p>
      </dgm:t>
    </dgm:pt>
    <dgm:pt modelId="{6CC4F016-DCF3-4F07-9012-0B2A4527CA9A}" type="pres">
      <dgm:prSet presAssocID="{B073B53D-A18B-4AF7-9036-323A64425C3A}" presName="root2" presStyleCnt="0"/>
      <dgm:spPr/>
    </dgm:pt>
    <dgm:pt modelId="{87196664-2939-4ECD-83CD-B3BD7708BF6C}" type="pres">
      <dgm:prSet presAssocID="{B073B53D-A18B-4AF7-9036-323A64425C3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C068F2-E3C5-4C0F-BFC6-F1F4D6632CBF}" type="pres">
      <dgm:prSet presAssocID="{B073B53D-A18B-4AF7-9036-323A64425C3A}" presName="level3hierChild" presStyleCnt="0"/>
      <dgm:spPr/>
    </dgm:pt>
    <dgm:pt modelId="{263E1DEE-3447-46F9-BB35-F4C9E0350603}" type="pres">
      <dgm:prSet presAssocID="{BEA43584-DC45-49E6-90DE-811558D5D0D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29FE9E58-6B84-45D8-88E0-DC779C5D4DA1}" type="pres">
      <dgm:prSet presAssocID="{BEA43584-DC45-49E6-90DE-811558D5D0D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E17CA44-64C9-4DB1-A7D9-D9AA0746A1BF}" type="pres">
      <dgm:prSet presAssocID="{292E5565-CFD9-468B-8F84-49F9E66669EC}" presName="root2" presStyleCnt="0"/>
      <dgm:spPr/>
    </dgm:pt>
    <dgm:pt modelId="{DC4B552B-2A28-4E10-A7E6-574A5DD05AA7}" type="pres">
      <dgm:prSet presAssocID="{292E5565-CFD9-468B-8F84-49F9E66669EC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316066-4A0E-42F5-9367-582E00B32697}" type="pres">
      <dgm:prSet presAssocID="{292E5565-CFD9-468B-8F84-49F9E66669EC}" presName="level3hierChild" presStyleCnt="0"/>
      <dgm:spPr/>
    </dgm:pt>
  </dgm:ptLst>
  <dgm:cxnLst>
    <dgm:cxn modelId="{8A8CC2CA-DE54-43F8-887E-C37DDC90A9B2}" type="presOf" srcId="{A7A9C494-D091-49C3-8316-4B48B2B4EBEA}" destId="{A55B0028-EF10-4DA7-BB3D-F4A2675FE83D}" srcOrd="1" destOrd="0" presId="urn:microsoft.com/office/officeart/2005/8/layout/hierarchy2"/>
    <dgm:cxn modelId="{378CC7EC-2D07-4B6F-83AD-36FD17EC0C90}" srcId="{5A615995-9A2C-4359-8F92-6A1050AFD9CD}" destId="{C5C08844-57EC-4C95-B89D-F1125207E3A4}" srcOrd="0" destOrd="0" parTransId="{A7A9C494-D091-49C3-8316-4B48B2B4EBEA}" sibTransId="{2F38E44E-2118-4307-95FC-0C7D7FC9CABF}"/>
    <dgm:cxn modelId="{088D288E-066C-4BE4-A6B8-B169CAB1CD22}" srcId="{FC071EDF-67B3-4744-8A9A-98D4C242250B}" destId="{5A615995-9A2C-4359-8F92-6A1050AFD9CD}" srcOrd="0" destOrd="0" parTransId="{0AC13230-C2FA-45D4-A143-38F24ED7337E}" sibTransId="{2AB09787-E261-4D13-BD0D-5165AB564DB0}"/>
    <dgm:cxn modelId="{2579CA2F-D3D7-4619-BED1-46062067E146}" type="presOf" srcId="{FC071EDF-67B3-4744-8A9A-98D4C242250B}" destId="{26A747E9-F366-43EA-A0D8-DF99CD4CBC1C}" srcOrd="0" destOrd="0" presId="urn:microsoft.com/office/officeart/2005/8/layout/hierarchy2"/>
    <dgm:cxn modelId="{FA54498A-7CBB-49D0-83CE-11B6D347CD4C}" type="presOf" srcId="{A7A9C494-D091-49C3-8316-4B48B2B4EBEA}" destId="{0CF96643-79D9-44DB-9558-4F6D32E2EFB1}" srcOrd="0" destOrd="0" presId="urn:microsoft.com/office/officeart/2005/8/layout/hierarchy2"/>
    <dgm:cxn modelId="{BF05341E-205E-4687-980D-20FB446CBC62}" type="presOf" srcId="{C5C08844-57EC-4C95-B89D-F1125207E3A4}" destId="{6C4D0B60-DDC5-4ED3-B771-B14CD6B7D038}" srcOrd="0" destOrd="0" presId="urn:microsoft.com/office/officeart/2005/8/layout/hierarchy2"/>
    <dgm:cxn modelId="{C62CE59F-1444-40BC-8BAF-D15795FF97F8}" type="presOf" srcId="{5A615995-9A2C-4359-8F92-6A1050AFD9CD}" destId="{085C96F5-0EF5-4DF6-A18A-368C5BD7EF96}" srcOrd="0" destOrd="0" presId="urn:microsoft.com/office/officeart/2005/8/layout/hierarchy2"/>
    <dgm:cxn modelId="{FCCA6D52-37F5-4CF2-8795-A83D787943D4}" type="presOf" srcId="{BEA43584-DC45-49E6-90DE-811558D5D0DA}" destId="{263E1DEE-3447-46F9-BB35-F4C9E0350603}" srcOrd="0" destOrd="0" presId="urn:microsoft.com/office/officeart/2005/8/layout/hierarchy2"/>
    <dgm:cxn modelId="{562C45D2-2A62-4B52-A695-DD35F79746FB}" type="presOf" srcId="{A2088FD8-7314-4228-99FE-E364881974A1}" destId="{59CD7E77-2D58-4D1B-B3C8-9F0062409ABB}" srcOrd="1" destOrd="0" presId="urn:microsoft.com/office/officeart/2005/8/layout/hierarchy2"/>
    <dgm:cxn modelId="{F6E40167-AF2F-4132-8CEB-55B70E5D83B0}" type="presOf" srcId="{A2088FD8-7314-4228-99FE-E364881974A1}" destId="{819F15CE-4187-4411-9400-D069B9BAEFFD}" srcOrd="0" destOrd="0" presId="urn:microsoft.com/office/officeart/2005/8/layout/hierarchy2"/>
    <dgm:cxn modelId="{5A00E6B7-0E30-457D-8CB5-50C47CA68D12}" srcId="{5A615995-9A2C-4359-8F92-6A1050AFD9CD}" destId="{B073B53D-A18B-4AF7-9036-323A64425C3A}" srcOrd="1" destOrd="0" parTransId="{A2088FD8-7314-4228-99FE-E364881974A1}" sibTransId="{30772E5B-07F4-4281-A931-832EA8CCEE71}"/>
    <dgm:cxn modelId="{8FED5611-08A6-45B6-AB86-8E378D9351E2}" type="presOf" srcId="{BEA43584-DC45-49E6-90DE-811558D5D0DA}" destId="{29FE9E58-6B84-45D8-88E0-DC779C5D4DA1}" srcOrd="1" destOrd="0" presId="urn:microsoft.com/office/officeart/2005/8/layout/hierarchy2"/>
    <dgm:cxn modelId="{D020BA61-4B99-4B7A-AE28-9BD2AED514C8}" type="presOf" srcId="{292E5565-CFD9-468B-8F84-49F9E66669EC}" destId="{DC4B552B-2A28-4E10-A7E6-574A5DD05AA7}" srcOrd="0" destOrd="0" presId="urn:microsoft.com/office/officeart/2005/8/layout/hierarchy2"/>
    <dgm:cxn modelId="{732A8398-DA1F-4B1B-B24B-3ECFDF4C09CA}" type="presOf" srcId="{B073B53D-A18B-4AF7-9036-323A64425C3A}" destId="{87196664-2939-4ECD-83CD-B3BD7708BF6C}" srcOrd="0" destOrd="0" presId="urn:microsoft.com/office/officeart/2005/8/layout/hierarchy2"/>
    <dgm:cxn modelId="{80FBA0A7-DC36-4659-A308-998E33354617}" srcId="{5A615995-9A2C-4359-8F92-6A1050AFD9CD}" destId="{292E5565-CFD9-468B-8F84-49F9E66669EC}" srcOrd="2" destOrd="0" parTransId="{BEA43584-DC45-49E6-90DE-811558D5D0DA}" sibTransId="{819F88E3-8FEA-4506-8973-2392FF55A9C5}"/>
    <dgm:cxn modelId="{CCC5445F-175E-45C6-AFE3-FE9441DE9B41}" type="presParOf" srcId="{26A747E9-F366-43EA-A0D8-DF99CD4CBC1C}" destId="{6E8E8C06-4B6E-4A10-8404-3666CD2C5878}" srcOrd="0" destOrd="0" presId="urn:microsoft.com/office/officeart/2005/8/layout/hierarchy2"/>
    <dgm:cxn modelId="{FC0D19C0-4841-48C6-B8D1-85821EF8573E}" type="presParOf" srcId="{6E8E8C06-4B6E-4A10-8404-3666CD2C5878}" destId="{085C96F5-0EF5-4DF6-A18A-368C5BD7EF96}" srcOrd="0" destOrd="0" presId="urn:microsoft.com/office/officeart/2005/8/layout/hierarchy2"/>
    <dgm:cxn modelId="{E25EED63-5788-412C-BD17-855241672D6B}" type="presParOf" srcId="{6E8E8C06-4B6E-4A10-8404-3666CD2C5878}" destId="{EB4AD1F2-4050-4967-83A1-82371E86F763}" srcOrd="1" destOrd="0" presId="urn:microsoft.com/office/officeart/2005/8/layout/hierarchy2"/>
    <dgm:cxn modelId="{F4A32BCD-8EF3-475B-B8CE-BCF45F80F2EF}" type="presParOf" srcId="{EB4AD1F2-4050-4967-83A1-82371E86F763}" destId="{0CF96643-79D9-44DB-9558-4F6D32E2EFB1}" srcOrd="0" destOrd="0" presId="urn:microsoft.com/office/officeart/2005/8/layout/hierarchy2"/>
    <dgm:cxn modelId="{BD77D7D4-CCB7-44F7-828F-C02348122704}" type="presParOf" srcId="{0CF96643-79D9-44DB-9558-4F6D32E2EFB1}" destId="{A55B0028-EF10-4DA7-BB3D-F4A2675FE83D}" srcOrd="0" destOrd="0" presId="urn:microsoft.com/office/officeart/2005/8/layout/hierarchy2"/>
    <dgm:cxn modelId="{A28CB60F-1FA8-46DF-8EEA-A251CAAF39E3}" type="presParOf" srcId="{EB4AD1F2-4050-4967-83A1-82371E86F763}" destId="{3D05D626-3A97-4CE9-8482-1574C8A752E9}" srcOrd="1" destOrd="0" presId="urn:microsoft.com/office/officeart/2005/8/layout/hierarchy2"/>
    <dgm:cxn modelId="{E1C2DA14-A55B-48C2-B985-E4F74A2CD4B8}" type="presParOf" srcId="{3D05D626-3A97-4CE9-8482-1574C8A752E9}" destId="{6C4D0B60-DDC5-4ED3-B771-B14CD6B7D038}" srcOrd="0" destOrd="0" presId="urn:microsoft.com/office/officeart/2005/8/layout/hierarchy2"/>
    <dgm:cxn modelId="{A1BFDDB4-6674-456F-ACA5-35C6A576CB3C}" type="presParOf" srcId="{3D05D626-3A97-4CE9-8482-1574C8A752E9}" destId="{76BA83D6-4467-4D2A-B4EE-54349E336516}" srcOrd="1" destOrd="0" presId="urn:microsoft.com/office/officeart/2005/8/layout/hierarchy2"/>
    <dgm:cxn modelId="{33A56052-5861-4DCB-B925-B98994642000}" type="presParOf" srcId="{EB4AD1F2-4050-4967-83A1-82371E86F763}" destId="{819F15CE-4187-4411-9400-D069B9BAEFFD}" srcOrd="2" destOrd="0" presId="urn:microsoft.com/office/officeart/2005/8/layout/hierarchy2"/>
    <dgm:cxn modelId="{6934055D-86C0-4513-B45C-9219C4EE41A7}" type="presParOf" srcId="{819F15CE-4187-4411-9400-D069B9BAEFFD}" destId="{59CD7E77-2D58-4D1B-B3C8-9F0062409ABB}" srcOrd="0" destOrd="0" presId="urn:microsoft.com/office/officeart/2005/8/layout/hierarchy2"/>
    <dgm:cxn modelId="{5AD5512E-800B-4694-9AC2-FFEAE48DA960}" type="presParOf" srcId="{EB4AD1F2-4050-4967-83A1-82371E86F763}" destId="{6CC4F016-DCF3-4F07-9012-0B2A4527CA9A}" srcOrd="3" destOrd="0" presId="urn:microsoft.com/office/officeart/2005/8/layout/hierarchy2"/>
    <dgm:cxn modelId="{19AC91D3-CD85-49B3-8EFA-36B1F9700A20}" type="presParOf" srcId="{6CC4F016-DCF3-4F07-9012-0B2A4527CA9A}" destId="{87196664-2939-4ECD-83CD-B3BD7708BF6C}" srcOrd="0" destOrd="0" presId="urn:microsoft.com/office/officeart/2005/8/layout/hierarchy2"/>
    <dgm:cxn modelId="{1BA4A112-553F-494A-9095-F52C63D74BFF}" type="presParOf" srcId="{6CC4F016-DCF3-4F07-9012-0B2A4527CA9A}" destId="{9CC068F2-E3C5-4C0F-BFC6-F1F4D6632CBF}" srcOrd="1" destOrd="0" presId="urn:microsoft.com/office/officeart/2005/8/layout/hierarchy2"/>
    <dgm:cxn modelId="{98ACDFC8-A579-499F-8DA5-2C118B32E6DA}" type="presParOf" srcId="{EB4AD1F2-4050-4967-83A1-82371E86F763}" destId="{263E1DEE-3447-46F9-BB35-F4C9E0350603}" srcOrd="4" destOrd="0" presId="urn:microsoft.com/office/officeart/2005/8/layout/hierarchy2"/>
    <dgm:cxn modelId="{C28E21D1-4201-48A5-B9CC-24CDA02DA027}" type="presParOf" srcId="{263E1DEE-3447-46F9-BB35-F4C9E0350603}" destId="{29FE9E58-6B84-45D8-88E0-DC779C5D4DA1}" srcOrd="0" destOrd="0" presId="urn:microsoft.com/office/officeart/2005/8/layout/hierarchy2"/>
    <dgm:cxn modelId="{B7E58D05-AA06-4439-84EF-6E73D2DA07BB}" type="presParOf" srcId="{EB4AD1F2-4050-4967-83A1-82371E86F763}" destId="{6E17CA44-64C9-4DB1-A7D9-D9AA0746A1BF}" srcOrd="5" destOrd="0" presId="urn:microsoft.com/office/officeart/2005/8/layout/hierarchy2"/>
    <dgm:cxn modelId="{CC91DDC7-63E5-4F9C-B306-B2C13921A1E5}" type="presParOf" srcId="{6E17CA44-64C9-4DB1-A7D9-D9AA0746A1BF}" destId="{DC4B552B-2A28-4E10-A7E6-574A5DD05AA7}" srcOrd="0" destOrd="0" presId="urn:microsoft.com/office/officeart/2005/8/layout/hierarchy2"/>
    <dgm:cxn modelId="{EF9DF548-6FC2-4DC0-9655-D4ABC12CEBA9}" type="presParOf" srcId="{6E17CA44-64C9-4DB1-A7D9-D9AA0746A1BF}" destId="{20316066-4A0E-42F5-9367-582E00B3269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9DCE87-2439-4B27-879F-8BFCA13B5E1B}" type="presOf" srcId="{07290F8A-38AF-4A52-8D3D-40822099AB14}" destId="{DD69F79F-FE08-49E9-A0D0-4DD1628A9159}" srcOrd="0" destOrd="0" presId="urn:microsoft.com/office/officeart/2005/8/layout/vList2"/>
    <dgm:cxn modelId="{FB75EDAF-6228-4083-97AF-C91D3BB9C40C}" type="presOf" srcId="{B7BBE88B-0A92-45B0-B9D0-5B8DAC74448A}" destId="{0F010BBA-5046-48CC-943C-5C5C60CA62C9}" srcOrd="0" destOrd="0" presId="urn:microsoft.com/office/officeart/2005/8/layout/vList2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2389A5DB-FF89-48D7-A1DD-AAE004BCAB26}" type="presOf" srcId="{EEAAE115-A81F-45F3-B63E-F9876D8C3794}" destId="{1DBB1439-FC42-4704-B212-FE8EEC5CE831}" srcOrd="0" destOrd="1" presId="urn:microsoft.com/office/officeart/2005/8/layout/vList2"/>
    <dgm:cxn modelId="{57BEAEE0-F458-4C56-A1C7-6AB9C42954B4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020F474D-8EF2-4988-A826-4F991B3C671E}" type="presOf" srcId="{8D8B11C5-3B92-48B3-AFB4-461CB7D2AF99}" destId="{1DBB1439-FC42-4704-B212-FE8EEC5CE831}" srcOrd="0" destOrd="2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5B706DA-A8B8-4AE5-9225-B95408B1398C}" type="presParOf" srcId="{DD69F79F-FE08-49E9-A0D0-4DD1628A9159}" destId="{0F010BBA-5046-48CC-943C-5C5C60CA62C9}" srcOrd="0" destOrd="0" presId="urn:microsoft.com/office/officeart/2005/8/layout/vList2"/>
    <dgm:cxn modelId="{8D8B917B-5E77-475C-B3DF-AD65D994EC69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681" custLinFactNeighborY="28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4E99B0-7EEB-4E4D-9B76-C087C1C2A809}" type="presOf" srcId="{8D8B11C5-3B92-48B3-AFB4-461CB7D2AF99}" destId="{1DBB1439-FC42-4704-B212-FE8EEC5CE831}" srcOrd="0" destOrd="2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A0153349-28A3-4A78-8672-DC8BA7D8573F}" type="presOf" srcId="{0AB5793A-7649-4D64-B328-6D15A327AAD0}" destId="{1DBB1439-FC42-4704-B212-FE8EEC5CE831}" srcOrd="0" destOrd="0" presId="urn:microsoft.com/office/officeart/2005/8/layout/vList2"/>
    <dgm:cxn modelId="{A890FF2F-12D6-49B5-A857-0A686A5AA9D6}" type="presOf" srcId="{EEAAE115-A81F-45F3-B63E-F9876D8C3794}" destId="{1DBB1439-FC42-4704-B212-FE8EEC5CE831}" srcOrd="0" destOrd="1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ADDF9B1A-B65F-4289-BAE6-E43B9BCB04D8}" type="presOf" srcId="{B7BBE88B-0A92-45B0-B9D0-5B8DAC74448A}" destId="{0F010BBA-5046-48CC-943C-5C5C60CA62C9}" srcOrd="0" destOrd="0" presId="urn:microsoft.com/office/officeart/2005/8/layout/vList2"/>
    <dgm:cxn modelId="{F78C3F0B-6EA6-4415-B591-7B3C04B49A3B}" type="presOf" srcId="{07290F8A-38AF-4A52-8D3D-40822099AB14}" destId="{DD69F79F-FE08-49E9-A0D0-4DD1628A9159}" srcOrd="0" destOrd="0" presId="urn:microsoft.com/office/officeart/2005/8/layout/vList2"/>
    <dgm:cxn modelId="{7F59F33C-7CA7-42DE-8FAE-5689F05FD2C7}" type="presParOf" srcId="{DD69F79F-FE08-49E9-A0D0-4DD1628A9159}" destId="{0F010BBA-5046-48CC-943C-5C5C60CA62C9}" srcOrd="0" destOrd="0" presId="urn:microsoft.com/office/officeart/2005/8/layout/vList2"/>
    <dgm:cxn modelId="{997B34AB-8C25-4CF0-AFF5-3B92D2DC369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KERNEL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Mounts the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F6E2D455-23C1-4610-8A16-6791107A39F0}">
      <dgm:prSet custT="1"/>
      <dgm:spPr/>
      <dgm:t>
        <a:bodyPr/>
        <a:lstStyle/>
        <a:p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executes the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sbin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program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79E1A55-85D2-4307-84C1-20F57DC7FF46}" type="parTrans" cxnId="{7987D373-7739-45CB-AD42-32CE890387D7}">
      <dgm:prSet/>
      <dgm:spPr/>
      <dgm:t>
        <a:bodyPr/>
        <a:lstStyle/>
        <a:p>
          <a:endParaRPr lang="en-US"/>
        </a:p>
      </dgm:t>
    </dgm:pt>
    <dgm:pt modelId="{41BA0472-68FC-434A-89F8-43421997FC06}" type="sibTrans" cxnId="{7987D373-7739-45CB-AD42-32CE890387D7}">
      <dgm:prSet/>
      <dgm:spPr/>
      <dgm:t>
        <a:bodyPr/>
        <a:lstStyle/>
        <a:p>
          <a:endParaRPr lang="en-US"/>
        </a:p>
      </dgm:t>
    </dgm:pt>
    <dgm:pt modelId="{D3CE230E-9616-4B68-9A37-AD2B1039331E}">
      <dgm:prSet custT="1"/>
      <dgm:spPr/>
      <dgm:t>
        <a:bodyPr/>
        <a:lstStyle/>
        <a:p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E3162DB-D854-4159-A89A-D989530CE590}" type="parTrans" cxnId="{7A94A990-8A72-431A-86E4-0E23333A570D}">
      <dgm:prSet/>
      <dgm:spPr/>
      <dgm:t>
        <a:bodyPr/>
        <a:lstStyle/>
        <a:p>
          <a:endParaRPr lang="en-US"/>
        </a:p>
      </dgm:t>
    </dgm:pt>
    <dgm:pt modelId="{5A25E081-E337-4209-89D8-968B1B884279}" type="sibTrans" cxnId="{7A94A990-8A72-431A-86E4-0E23333A570D}">
      <dgm:prSet/>
      <dgm:spPr/>
      <dgm:t>
        <a:bodyPr/>
        <a:lstStyle/>
        <a:p>
          <a:endParaRPr lang="en-US"/>
        </a:p>
      </dgm:t>
    </dgm:pt>
    <dgm:pt modelId="{365F9134-959B-468C-A2E1-B79A339A158F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initrd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is used by kernel as temporary root file system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E21F936-DD8F-4AE7-939F-54FBBE1980A7}" type="parTrans" cxnId="{CB148683-5875-488D-AB7E-31397A051B12}">
      <dgm:prSet/>
      <dgm:spPr/>
      <dgm:t>
        <a:bodyPr/>
        <a:lstStyle/>
        <a:p>
          <a:endParaRPr lang="en-US"/>
        </a:p>
      </dgm:t>
    </dgm:pt>
    <dgm:pt modelId="{C6283786-79C7-42AB-8AF4-2ABE44E49377}" type="sibTrans" cxnId="{CB148683-5875-488D-AB7E-31397A051B12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98E9DA-3265-40C8-9B5B-68C4F08E688B}" type="presOf" srcId="{07290F8A-38AF-4A52-8D3D-40822099AB14}" destId="{DD69F79F-FE08-49E9-A0D0-4DD1628A9159}" srcOrd="0" destOrd="0" presId="urn:microsoft.com/office/officeart/2005/8/layout/vList2"/>
    <dgm:cxn modelId="{7A94A990-8A72-431A-86E4-0E23333A570D}" srcId="{B7BBE88B-0A92-45B0-B9D0-5B8DAC74448A}" destId="{D3CE230E-9616-4B68-9A37-AD2B1039331E}" srcOrd="3" destOrd="0" parTransId="{FE3162DB-D854-4159-A89A-D989530CE590}" sibTransId="{5A25E081-E337-4209-89D8-968B1B884279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3CAA9A31-1414-4B86-8FA7-FF8DF1C68726}" type="presOf" srcId="{B7BBE88B-0A92-45B0-B9D0-5B8DAC74448A}" destId="{0F010BBA-5046-48CC-943C-5C5C60CA62C9}" srcOrd="0" destOrd="0" presId="urn:microsoft.com/office/officeart/2005/8/layout/vList2"/>
    <dgm:cxn modelId="{21214C37-017C-4557-AD79-EBA02CFE9AA5}" type="presOf" srcId="{D3CE230E-9616-4B68-9A37-AD2B1039331E}" destId="{1DBB1439-FC42-4704-B212-FE8EEC5CE831}" srcOrd="0" destOrd="3" presId="urn:microsoft.com/office/officeart/2005/8/layout/vList2"/>
    <dgm:cxn modelId="{5E02FBC8-E9E6-4DA1-94D1-F0D6522F43B1}" type="presOf" srcId="{0AB5793A-7649-4D64-B328-6D15A327AAD0}" destId="{1DBB1439-FC42-4704-B212-FE8EEC5CE831}" srcOrd="0" destOrd="0" presId="urn:microsoft.com/office/officeart/2005/8/layout/vList2"/>
    <dgm:cxn modelId="{2F0664EF-3E78-46B7-A356-7EF6CF0E803E}" type="presOf" srcId="{F6E2D455-23C1-4610-8A16-6791107A39F0}" destId="{1DBB1439-FC42-4704-B212-FE8EEC5CE831}" srcOrd="0" destOrd="1" presId="urn:microsoft.com/office/officeart/2005/8/layout/vList2"/>
    <dgm:cxn modelId="{E58A48D2-B59E-43AD-A686-BFE3E26A2124}" type="presOf" srcId="{365F9134-959B-468C-A2E1-B79A339A158F}" destId="{1DBB1439-FC42-4704-B212-FE8EEC5CE831}" srcOrd="0" destOrd="2" presId="urn:microsoft.com/office/officeart/2005/8/layout/vList2"/>
    <dgm:cxn modelId="{7987D373-7739-45CB-AD42-32CE890387D7}" srcId="{B7BBE88B-0A92-45B0-B9D0-5B8DAC74448A}" destId="{F6E2D455-23C1-4610-8A16-6791107A39F0}" srcOrd="1" destOrd="0" parTransId="{779E1A55-85D2-4307-84C1-20F57DC7FF46}" sibTransId="{41BA0472-68FC-434A-89F8-43421997FC06}"/>
    <dgm:cxn modelId="{CB148683-5875-488D-AB7E-31397A051B12}" srcId="{B7BBE88B-0A92-45B0-B9D0-5B8DAC74448A}" destId="{365F9134-959B-468C-A2E1-B79A339A158F}" srcOrd="2" destOrd="0" parTransId="{2E21F936-DD8F-4AE7-939F-54FBBE1980A7}" sibTransId="{C6283786-79C7-42AB-8AF4-2ABE44E49377}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46DCA1B-E316-42D1-8AB7-E2A4C88FCC45}" type="presParOf" srcId="{DD69F79F-FE08-49E9-A0D0-4DD1628A9159}" destId="{0F010BBA-5046-48CC-943C-5C5C60CA62C9}" srcOrd="0" destOrd="0" presId="urn:microsoft.com/office/officeart/2005/8/layout/vList2"/>
    <dgm:cxn modelId="{4668495D-921A-4060-9EBB-0B42E825A588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file to decide the Linux run 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35A1ED4D-EE31-479B-A4D4-FE972475A6D1}">
      <dgm:prSet custT="1"/>
      <dgm:spPr/>
      <dgm:t>
        <a:bodyPr/>
        <a:lstStyle/>
        <a:p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identifies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initlevel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 from 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inittab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5E27220D-3CBB-42E9-ABA1-A4138D006CBA}" type="sibTrans" cxnId="{A3978CE3-00F5-4103-A3D7-41CF9D8BB5EF}">
      <dgm:prSet/>
      <dgm:spPr/>
      <dgm:t>
        <a:bodyPr/>
        <a:lstStyle/>
        <a:p>
          <a:endParaRPr lang="en-US"/>
        </a:p>
      </dgm:t>
    </dgm:pt>
    <dgm:pt modelId="{9294EA4B-7F72-45E7-B48D-7D892DD74A04}" type="parTrans" cxnId="{A3978CE3-00F5-4103-A3D7-41CF9D8BB5EF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85DDCE-E9AE-488F-844C-0782CFFCF5F8}" type="presOf" srcId="{07290F8A-38AF-4A52-8D3D-40822099AB14}" destId="{DD69F79F-FE08-49E9-A0D0-4DD1628A9159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272B7F37-8392-4BC3-BFE6-52DFED9AF29C}" type="presOf" srcId="{35A1ED4D-EE31-479B-A4D4-FE972475A6D1}" destId="{1DBB1439-FC42-4704-B212-FE8EEC5CE831}" srcOrd="0" destOrd="1" presId="urn:microsoft.com/office/officeart/2005/8/layout/vList2"/>
    <dgm:cxn modelId="{F9629401-38BA-443D-B13B-AAE67B5218CB}" type="presOf" srcId="{0AB5793A-7649-4D64-B328-6D15A327AAD0}" destId="{1DBB1439-FC42-4704-B212-FE8EEC5CE831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237224E3-2E67-46D8-8AF4-B73C3873331B}" type="presOf" srcId="{B7BBE88B-0A92-45B0-B9D0-5B8DAC74448A}" destId="{0F010BBA-5046-48CC-943C-5C5C60CA62C9}" srcOrd="0" destOrd="0" presId="urn:microsoft.com/office/officeart/2005/8/layout/vList2"/>
    <dgm:cxn modelId="{A3978CE3-00F5-4103-A3D7-41CF9D8BB5EF}" srcId="{B7BBE88B-0A92-45B0-B9D0-5B8DAC74448A}" destId="{35A1ED4D-EE31-479B-A4D4-FE972475A6D1}" srcOrd="1" destOrd="0" parTransId="{9294EA4B-7F72-45E7-B48D-7D892DD74A04}" sibTransId="{5E27220D-3CBB-42E9-ABA1-A4138D006CBA}"/>
    <dgm:cxn modelId="{5275A5CE-82FB-4C02-B57C-9102D160F8EE}" type="presParOf" srcId="{DD69F79F-FE08-49E9-A0D0-4DD1628A9159}" destId="{0F010BBA-5046-48CC-943C-5C5C60CA62C9}" srcOrd="0" destOrd="0" presId="urn:microsoft.com/office/officeart/2005/8/layout/vList2"/>
    <dgm:cxn modelId="{4215C67A-90B0-4CC9-9DFE-CCD3B3F00E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System executes the default 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runlevel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CCB88CFD-6000-49AF-A518-E47DC52948BE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Executes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etc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rc.d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rc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*.d/ programs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D9CABC-C108-4485-BAAB-15A0B4188096}" type="parTrans" cxnId="{D8479574-3CAB-4C51-8579-D2DB243E19CE}">
      <dgm:prSet/>
      <dgm:spPr/>
      <dgm:t>
        <a:bodyPr/>
        <a:lstStyle/>
        <a:p>
          <a:endParaRPr lang="en-US"/>
        </a:p>
      </dgm:t>
    </dgm:pt>
    <dgm:pt modelId="{316593D8-617C-425D-BA0D-A2C5E709287E}" type="sibTrans" cxnId="{D8479574-3CAB-4C51-8579-D2DB243E19CE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ScaleY="43889" custLinFactNeighborY="-196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 custLinFactNeighborY="-158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F4ECB7-D066-4D4D-B22B-76A62560F8CA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A6A81067-C138-428F-91CE-E79E6548F37C}" type="presOf" srcId="{07290F8A-38AF-4A52-8D3D-40822099AB14}" destId="{DD69F79F-FE08-49E9-A0D0-4DD1628A9159}" srcOrd="0" destOrd="0" presId="urn:microsoft.com/office/officeart/2005/8/layout/vList2"/>
    <dgm:cxn modelId="{4DE3C83C-3247-4A51-B186-C96ACB810814}" type="presOf" srcId="{B7BBE88B-0A92-45B0-B9D0-5B8DAC74448A}" destId="{0F010BBA-5046-48CC-943C-5C5C60CA62C9}" srcOrd="0" destOrd="0" presId="urn:microsoft.com/office/officeart/2005/8/layout/vList2"/>
    <dgm:cxn modelId="{D8479574-3CAB-4C51-8579-D2DB243E19CE}" srcId="{B7BBE88B-0A92-45B0-B9D0-5B8DAC74448A}" destId="{CCB88CFD-6000-49AF-A518-E47DC52948BE}" srcOrd="1" destOrd="0" parTransId="{ADD9CABC-C108-4485-BAAB-15A0B4188096}" sibTransId="{316593D8-617C-425D-BA0D-A2C5E709287E}"/>
    <dgm:cxn modelId="{05955EB5-D939-483D-8867-3222211126D1}" type="presOf" srcId="{CCB88CFD-6000-49AF-A518-E47DC52948BE}" destId="{1DBB1439-FC42-4704-B212-FE8EEC5CE831}" srcOrd="0" destOrd="1" presId="urn:microsoft.com/office/officeart/2005/8/layout/vList2"/>
    <dgm:cxn modelId="{E42EC09A-6E5D-4029-BB7E-7C119ACE6BB5}" type="presParOf" srcId="{DD69F79F-FE08-49E9-A0D0-4DD1628A9159}" destId="{0F010BBA-5046-48CC-943C-5C5C60CA62C9}" srcOrd="0" destOrd="0" presId="urn:microsoft.com/office/officeart/2005/8/layout/vList2"/>
    <dgm:cxn modelId="{3FD42883-E919-4E97-BE73-86B0A15CE94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BIOS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smtClean="0">
              <a:latin typeface="Calibri" panose="020F0502020204030204" pitchFamily="34" charset="0"/>
              <a:cs typeface="Calibri" panose="020F0502020204030204" pitchFamily="34" charset="0"/>
            </a:rPr>
            <a:t>Stands for Basic Input Output System</a:t>
          </a:r>
          <a:endParaRPr lang="en-IN" sz="2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Performs POST method ( Power On Self Test)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Checks system integrity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7EE4D6-5AF6-43AE-BAC8-979CE0291436}" type="presOf" srcId="{0AB5793A-7649-4D64-B328-6D15A327AAD0}" destId="{1DBB1439-FC42-4704-B212-FE8EEC5CE831}" srcOrd="0" destOrd="0" presId="urn:microsoft.com/office/officeart/2005/8/layout/vList2"/>
    <dgm:cxn modelId="{1156B567-5F41-47EE-8949-60D73538D8AE}" type="presOf" srcId="{EEAAE115-A81F-45F3-B63E-F9876D8C3794}" destId="{1DBB1439-FC42-4704-B212-FE8EEC5CE831}" srcOrd="0" destOrd="1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4ABF4F9A-5286-4E5C-8FCA-40BC29D5BC60}" type="presOf" srcId="{07290F8A-38AF-4A52-8D3D-40822099AB14}" destId="{DD69F79F-FE08-49E9-A0D0-4DD1628A9159}" srcOrd="0" destOrd="0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79B6BD02-4807-4AAA-B690-3A519D772B4F}" type="presOf" srcId="{8D8B11C5-3B92-48B3-AFB4-461CB7D2AF99}" destId="{1DBB1439-FC42-4704-B212-FE8EEC5CE831}" srcOrd="0" destOrd="2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E295B702-2E96-42D9-AF77-379A9138BAEB}" type="presOf" srcId="{B7BBE88B-0A92-45B0-B9D0-5B8DAC74448A}" destId="{0F010BBA-5046-48CC-943C-5C5C60CA62C9}" srcOrd="0" destOrd="0" presId="urn:microsoft.com/office/officeart/2005/8/layout/vList2"/>
    <dgm:cxn modelId="{7F037CF5-9720-4709-B448-E44BAF7924A9}" type="presParOf" srcId="{DD69F79F-FE08-49E9-A0D0-4DD1628A9159}" destId="{0F010BBA-5046-48CC-943C-5C5C60CA62C9}" srcOrd="0" destOrd="0" presId="urn:microsoft.com/office/officeart/2005/8/layout/vList2"/>
    <dgm:cxn modelId="{B36FE4DF-68FD-49E1-8E23-249AD7C9B80C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MBR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Master Boot Record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1</a:t>
          </a:r>
          <a:r>
            <a:rPr lang="en-IN" sz="2400" baseline="30000" dirty="0" smtClean="0">
              <a:latin typeface="Calibri" panose="020F0502020204030204" pitchFamily="34" charset="0"/>
              <a:cs typeface="Calibri" panose="020F0502020204030204" pitchFamily="34" charset="0"/>
            </a:rPr>
            <a:t>st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sector of bootable device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Contains information of boot loader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-3593" custLinFactNeighborY="21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9696AE-1A41-444F-AC43-2AC89723B362}" type="presOf" srcId="{07290F8A-38AF-4A52-8D3D-40822099AB14}" destId="{DD69F79F-FE08-49E9-A0D0-4DD1628A9159}" srcOrd="0" destOrd="0" presId="urn:microsoft.com/office/officeart/2005/8/layout/vList2"/>
    <dgm:cxn modelId="{BE76FDCF-0C86-4ECA-A666-4B01E3B5ED3E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FE608839-FECF-4625-8F0D-E50CF71E1406}" type="presOf" srcId="{B7BBE88B-0A92-45B0-B9D0-5B8DAC74448A}" destId="{0F010BBA-5046-48CC-943C-5C5C60CA62C9}" srcOrd="0" destOrd="0" presId="urn:microsoft.com/office/officeart/2005/8/layout/vList2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52A52D09-CFF1-40AE-9AB8-A8FA8EE307E7}" type="presOf" srcId="{EEAAE115-A81F-45F3-B63E-F9876D8C3794}" destId="{1DBB1439-FC42-4704-B212-FE8EEC5CE831}" srcOrd="0" destOrd="1" presId="urn:microsoft.com/office/officeart/2005/8/layout/vList2"/>
    <dgm:cxn modelId="{CE778F67-3A2D-4641-BD08-B1F22CCB906E}" type="presOf" srcId="{8D8B11C5-3B92-48B3-AFB4-461CB7D2AF99}" destId="{1DBB1439-FC42-4704-B212-FE8EEC5CE831}" srcOrd="0" destOrd="2" presId="urn:microsoft.com/office/officeart/2005/8/layout/vList2"/>
    <dgm:cxn modelId="{9B40672A-46A9-4F8A-A6EA-358E61B78E4C}" type="presParOf" srcId="{DD69F79F-FE08-49E9-A0D0-4DD1628A9159}" destId="{0F010BBA-5046-48CC-943C-5C5C60CA62C9}" srcOrd="0" destOrd="0" presId="urn:microsoft.com/office/officeart/2005/8/layout/vList2"/>
    <dgm:cxn modelId="{1276D7C3-4273-4506-944C-315A9C8566AF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290F8A-38AF-4A52-8D3D-40822099AB14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BBE88B-0A92-45B0-B9D0-5B8DAC74448A}">
      <dgm:prSet custT="1"/>
      <dgm:spPr/>
      <dgm:t>
        <a:bodyPr/>
        <a:lstStyle/>
        <a:p>
          <a:pPr rtl="0"/>
          <a:r>
            <a:rPr lang="en-IN" sz="2400" b="1" dirty="0" smtClean="0">
              <a:latin typeface="Calibri" panose="020F0502020204030204" pitchFamily="34" charset="0"/>
              <a:cs typeface="Calibri" panose="020F0502020204030204" pitchFamily="34" charset="0"/>
            </a:rPr>
            <a:t>GRUB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AB21BEF-64F4-4FEE-9590-C6887CE68EA2}" type="parTrans" cxnId="{77744F46-B393-4F70-A92C-5B111DE46567}">
      <dgm:prSet/>
      <dgm:spPr/>
      <dgm:t>
        <a:bodyPr/>
        <a:lstStyle/>
        <a:p>
          <a:endParaRPr lang="en-US"/>
        </a:p>
      </dgm:t>
    </dgm:pt>
    <dgm:pt modelId="{CDFC5034-E446-4624-92CA-2B00E3443060}" type="sibTrans" cxnId="{77744F46-B393-4F70-A92C-5B111DE46567}">
      <dgm:prSet/>
      <dgm:spPr/>
      <dgm:t>
        <a:bodyPr/>
        <a:lstStyle/>
        <a:p>
          <a:endParaRPr lang="en-US"/>
        </a:p>
      </dgm:t>
    </dgm:pt>
    <dgm:pt modelId="{0AB5793A-7649-4D64-B328-6D15A327AAD0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Stands for Grand Unified Bootloader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550963E-C654-4534-8068-A2742FB69CCC}" type="parTrans" cxnId="{A5D602A4-0DC4-4AD7-9D48-E0E14F1E3C4E}">
      <dgm:prSet/>
      <dgm:spPr/>
      <dgm:t>
        <a:bodyPr/>
        <a:lstStyle/>
        <a:p>
          <a:endParaRPr lang="en-US"/>
        </a:p>
      </dgm:t>
    </dgm:pt>
    <dgm:pt modelId="{88EE1B26-2F1A-46BC-B6ED-8A39DFB8E866}" type="sibTrans" cxnId="{A5D602A4-0DC4-4AD7-9D48-E0E14F1E3C4E}">
      <dgm:prSet/>
      <dgm:spPr/>
      <dgm:t>
        <a:bodyPr/>
        <a:lstStyle/>
        <a:p>
          <a:endParaRPr lang="en-US"/>
        </a:p>
      </dgm:t>
    </dgm:pt>
    <dgm:pt modelId="{EEAAE115-A81F-45F3-B63E-F9876D8C3794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Stores the Kernel image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C8A3DBF-21EE-4102-BFD4-876AE031642F}" type="parTrans" cxnId="{77AE933F-34B1-4272-8E7A-34B07E64B2B0}">
      <dgm:prSet/>
      <dgm:spPr/>
      <dgm:t>
        <a:bodyPr/>
        <a:lstStyle/>
        <a:p>
          <a:endParaRPr lang="en-US"/>
        </a:p>
      </dgm:t>
    </dgm:pt>
    <dgm:pt modelId="{37B783AA-8CAE-4568-A0A3-A84C60D57F7A}" type="sibTrans" cxnId="{77AE933F-34B1-4272-8E7A-34B07E64B2B0}">
      <dgm:prSet/>
      <dgm:spPr/>
      <dgm:t>
        <a:bodyPr/>
        <a:lstStyle/>
        <a:p>
          <a:endParaRPr lang="en-US"/>
        </a:p>
      </dgm:t>
    </dgm:pt>
    <dgm:pt modelId="{8D8B11C5-3B92-48B3-AFB4-461CB7D2AF99}">
      <dgm:prSet custT="1"/>
      <dgm:spPr/>
      <dgm:t>
        <a:bodyPr/>
        <a:lstStyle/>
        <a:p>
          <a:pPr rtl="0"/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Located in </a:t>
          </a:r>
          <a:r>
            <a:rPr lang="en-IN" sz="2400" b="0" i="0" dirty="0" smtClean="0">
              <a:latin typeface="Calibri" panose="020F0502020204030204" pitchFamily="34" charset="0"/>
              <a:cs typeface="Calibri" panose="020F0502020204030204" pitchFamily="34" charset="0"/>
            </a:rPr>
            <a:t>/boot/grub/</a:t>
          </a:r>
          <a:r>
            <a:rPr lang="en-IN" sz="2400" b="0" i="0" dirty="0" err="1" smtClean="0">
              <a:latin typeface="Calibri" panose="020F0502020204030204" pitchFamily="34" charset="0"/>
              <a:cs typeface="Calibri" panose="020F0502020204030204" pitchFamily="34" charset="0"/>
            </a:rPr>
            <a:t>grub.conf</a:t>
          </a:r>
          <a:r>
            <a:rPr lang="en-IN" sz="2400" dirty="0" smtClean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endParaRPr lang="en-IN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76E80F1-BCF1-41C3-9491-B2E55CB6D595}" type="parTrans" cxnId="{957CD5B6-1056-4326-ACC7-E31F6965DACA}">
      <dgm:prSet/>
      <dgm:spPr/>
      <dgm:t>
        <a:bodyPr/>
        <a:lstStyle/>
        <a:p>
          <a:endParaRPr lang="en-US"/>
        </a:p>
      </dgm:t>
    </dgm:pt>
    <dgm:pt modelId="{21A6D741-4819-432E-9E48-BE224E26D1E3}" type="sibTrans" cxnId="{957CD5B6-1056-4326-ACC7-E31F6965DACA}">
      <dgm:prSet/>
      <dgm:spPr/>
      <dgm:t>
        <a:bodyPr/>
        <a:lstStyle/>
        <a:p>
          <a:endParaRPr lang="en-US"/>
        </a:p>
      </dgm:t>
    </dgm:pt>
    <dgm:pt modelId="{DD69F79F-FE08-49E9-A0D0-4DD1628A9159}" type="pres">
      <dgm:prSet presAssocID="{07290F8A-38AF-4A52-8D3D-40822099AB1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10BBA-5046-48CC-943C-5C5C60CA62C9}" type="pres">
      <dgm:prSet presAssocID="{B7BBE88B-0A92-45B0-B9D0-5B8DAC74448A}" presName="parentText" presStyleLbl="node1" presStyleIdx="0" presStyleCnt="1" custLinFactNeighborX="681" custLinFactNeighborY="28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1439-FC42-4704-B212-FE8EEC5CE831}" type="pres">
      <dgm:prSet presAssocID="{B7BBE88B-0A92-45B0-B9D0-5B8DAC74448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7CD5B6-1056-4326-ACC7-E31F6965DACA}" srcId="{B7BBE88B-0A92-45B0-B9D0-5B8DAC74448A}" destId="{8D8B11C5-3B92-48B3-AFB4-461CB7D2AF99}" srcOrd="2" destOrd="0" parTransId="{876E80F1-BCF1-41C3-9491-B2E55CB6D595}" sibTransId="{21A6D741-4819-432E-9E48-BE224E26D1E3}"/>
    <dgm:cxn modelId="{61E49619-4A00-45B3-8B17-D3498C0F4EB1}" type="presOf" srcId="{07290F8A-38AF-4A52-8D3D-40822099AB14}" destId="{DD69F79F-FE08-49E9-A0D0-4DD1628A9159}" srcOrd="0" destOrd="0" presId="urn:microsoft.com/office/officeart/2005/8/layout/vList2"/>
    <dgm:cxn modelId="{9308240D-F4C4-4C1C-AA8B-C683BDCB3A6C}" type="presOf" srcId="{0AB5793A-7649-4D64-B328-6D15A327AAD0}" destId="{1DBB1439-FC42-4704-B212-FE8EEC5CE831}" srcOrd="0" destOrd="0" presId="urn:microsoft.com/office/officeart/2005/8/layout/vList2"/>
    <dgm:cxn modelId="{A5D602A4-0DC4-4AD7-9D48-E0E14F1E3C4E}" srcId="{B7BBE88B-0A92-45B0-B9D0-5B8DAC74448A}" destId="{0AB5793A-7649-4D64-B328-6D15A327AAD0}" srcOrd="0" destOrd="0" parTransId="{7550963E-C654-4534-8068-A2742FB69CCC}" sibTransId="{88EE1B26-2F1A-46BC-B6ED-8A39DFB8E866}"/>
    <dgm:cxn modelId="{8BFD84F5-63C9-473B-BE39-97A34EACFA84}" type="presOf" srcId="{B7BBE88B-0A92-45B0-B9D0-5B8DAC74448A}" destId="{0F010BBA-5046-48CC-943C-5C5C60CA62C9}" srcOrd="0" destOrd="0" presId="urn:microsoft.com/office/officeart/2005/8/layout/vList2"/>
    <dgm:cxn modelId="{77CE87D6-37B8-42A1-BF10-878620C34DE8}" type="presOf" srcId="{EEAAE115-A81F-45F3-B63E-F9876D8C3794}" destId="{1DBB1439-FC42-4704-B212-FE8EEC5CE831}" srcOrd="0" destOrd="1" presId="urn:microsoft.com/office/officeart/2005/8/layout/vList2"/>
    <dgm:cxn modelId="{77744F46-B393-4F70-A92C-5B111DE46567}" srcId="{07290F8A-38AF-4A52-8D3D-40822099AB14}" destId="{B7BBE88B-0A92-45B0-B9D0-5B8DAC74448A}" srcOrd="0" destOrd="0" parTransId="{CAB21BEF-64F4-4FEE-9590-C6887CE68EA2}" sibTransId="{CDFC5034-E446-4624-92CA-2B00E3443060}"/>
    <dgm:cxn modelId="{77AE933F-34B1-4272-8E7A-34B07E64B2B0}" srcId="{B7BBE88B-0A92-45B0-B9D0-5B8DAC74448A}" destId="{EEAAE115-A81F-45F3-B63E-F9876D8C3794}" srcOrd="1" destOrd="0" parTransId="{4C8A3DBF-21EE-4102-BFD4-876AE031642F}" sibTransId="{37B783AA-8CAE-4568-A0A3-A84C60D57F7A}"/>
    <dgm:cxn modelId="{6D7FACAD-2535-4907-B8B9-0230A3648D0C}" type="presOf" srcId="{8D8B11C5-3B92-48B3-AFB4-461CB7D2AF99}" destId="{1DBB1439-FC42-4704-B212-FE8EEC5CE831}" srcOrd="0" destOrd="2" presId="urn:microsoft.com/office/officeart/2005/8/layout/vList2"/>
    <dgm:cxn modelId="{B9BE09FF-17BB-429B-9D92-E210AC317B32}" type="presParOf" srcId="{DD69F79F-FE08-49E9-A0D0-4DD1628A9159}" destId="{0F010BBA-5046-48CC-943C-5C5C60CA62C9}" srcOrd="0" destOrd="0" presId="urn:microsoft.com/office/officeart/2005/8/layout/vList2"/>
    <dgm:cxn modelId="{68CAB1E6-5243-44A3-85B4-4811BEEC9985}" type="presParOf" srcId="{DD69F79F-FE08-49E9-A0D0-4DD1628A9159}" destId="{1DBB1439-FC42-4704-B212-FE8EEC5CE83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07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59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325102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1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rgbClr val="263147"/>
                </a:solidFill>
              </a:defRPr>
            </a:lvl1pPr>
            <a:lvl2pPr>
              <a:defRPr>
                <a:solidFill>
                  <a:srgbClr val="263147"/>
                </a:solidFill>
              </a:defRPr>
            </a:lvl2pPr>
            <a:lvl3pPr>
              <a:defRPr>
                <a:solidFill>
                  <a:srgbClr val="263147"/>
                </a:solidFill>
              </a:defRPr>
            </a:lvl3pPr>
            <a:lvl4pPr>
              <a:defRPr>
                <a:solidFill>
                  <a:srgbClr val="263147"/>
                </a:solidFill>
              </a:defRPr>
            </a:lvl4pPr>
            <a:lvl5pPr>
              <a:defRPr>
                <a:solidFill>
                  <a:srgbClr val="2631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AC4DF3-DBB4-4672-88A3-50991EFE0D66}" type="datetimeFigureOut">
              <a:rPr lang="en-US" smtClean="0"/>
              <a:pPr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7F4D290-1721-47CC-AF8D-5DFC846152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72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6833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838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82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2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4226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854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039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525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xmlns="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89" y="-2148"/>
            <a:ext cx="7938211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91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3" y="6555758"/>
            <a:ext cx="3609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white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89" y="6555758"/>
            <a:ext cx="2223687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5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99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prstClr val="white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42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>
          <p15:clr>
            <a:srgbClr val="FBAE40"/>
          </p15:clr>
        </p15:guide>
        <p15:guide id="2" pos="257">
          <p15:clr>
            <a:srgbClr val="FBAE40"/>
          </p15:clr>
        </p15:guide>
        <p15:guide id="3" pos="687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image" Target="../media/image4.svg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image" Target="../media/image32.pn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33" Type="http://schemas.microsoft.com/office/2007/relationships/diagramDrawing" Target="../diagrams/drawing6.xml"/><Relationship Id="rId2" Type="http://schemas.openxmlformats.org/officeDocument/2006/relationships/image" Target="../media/image31.jpe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29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32" Type="http://schemas.openxmlformats.org/officeDocument/2006/relationships/diagramColors" Target="../diagrams/colors6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31" Type="http://schemas.openxmlformats.org/officeDocument/2006/relationships/diagramQuickStyle" Target="../diagrams/quickStyle6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Relationship Id="rId30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26" Type="http://schemas.openxmlformats.org/officeDocument/2006/relationships/diagramColors" Target="../diagrams/colors11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10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5" Type="http://schemas.openxmlformats.org/officeDocument/2006/relationships/diagramQuickStyle" Target="../diagrams/quickStyle11.xml"/><Relationship Id="rId2" Type="http://schemas.openxmlformats.org/officeDocument/2006/relationships/image" Target="../media/image32.png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29" Type="http://schemas.openxmlformats.org/officeDocument/2006/relationships/diagramLayout" Target="../diagrams/layout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24" Type="http://schemas.openxmlformats.org/officeDocument/2006/relationships/diagramLayout" Target="../diagrams/layout11.xml"/><Relationship Id="rId32" Type="http://schemas.microsoft.com/office/2007/relationships/diagramDrawing" Target="../diagrams/drawing12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23" Type="http://schemas.openxmlformats.org/officeDocument/2006/relationships/diagramData" Target="../diagrams/data11.xml"/><Relationship Id="rId28" Type="http://schemas.openxmlformats.org/officeDocument/2006/relationships/diagramData" Target="../diagrams/data12.xml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31" Type="http://schemas.openxmlformats.org/officeDocument/2006/relationships/diagramColors" Target="../diagrams/colors12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Relationship Id="rId27" Type="http://schemas.microsoft.com/office/2007/relationships/diagramDrawing" Target="../diagrams/drawing11.xml"/><Relationship Id="rId30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.jfif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fif"/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79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8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GROUP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034872" y="875156"/>
            <a:ext cx="1716884" cy="8636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endParaRPr lang="en-US" sz="3600" dirty="0" smtClean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901160" y="1735694"/>
            <a:ext cx="1" cy="257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92392" y="1955084"/>
            <a:ext cx="6426911" cy="413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92392" y="1999292"/>
            <a:ext cx="4767" cy="615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39370" y="3380789"/>
            <a:ext cx="0" cy="5745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72749" y="2609365"/>
            <a:ext cx="2082162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Primary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88143" y="2628055"/>
            <a:ext cx="246232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Secondary Memory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992392" y="2975005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228298" y="3374948"/>
            <a:ext cx="4358296" cy="119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201002" y="3392467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586594" y="3372803"/>
            <a:ext cx="0" cy="3876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39370" y="3386937"/>
            <a:ext cx="21211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138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419303" y="3009565"/>
            <a:ext cx="0" cy="38213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419303" y="1955084"/>
            <a:ext cx="0" cy="6425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55093" y="3774605"/>
            <a:ext cx="1146411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9196" y="3774605"/>
            <a:ext cx="1027545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6199" y="4685139"/>
            <a:ext cx="107134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SRAM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63210" y="4438079"/>
            <a:ext cx="1556118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EPROM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EEPROM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127448" y="4170611"/>
            <a:ext cx="4383" cy="2347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612968" y="4139112"/>
            <a:ext cx="0" cy="26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13680" y="3960988"/>
            <a:ext cx="1651379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031474" y="3954447"/>
            <a:ext cx="1419367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Optical storage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53005" y="4994596"/>
            <a:ext cx="193476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Hard disk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Magnetic tapes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447111" y="4976538"/>
            <a:ext cx="1611295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DVD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10560496" y="3379864"/>
            <a:ext cx="0" cy="5755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6199" y="5385990"/>
            <a:ext cx="1435305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L1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L2 Cache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L3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443721" y="4587423"/>
            <a:ext cx="0" cy="3891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138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560496" y="4595677"/>
            <a:ext cx="4767" cy="3726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88221" y="4685139"/>
            <a:ext cx="95065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551384" y="4405382"/>
            <a:ext cx="14401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91544" y="4405382"/>
            <a:ext cx="0" cy="2664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20383" y="5385990"/>
            <a:ext cx="1395297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DDR2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DDR3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991544" y="5088612"/>
            <a:ext cx="0" cy="2973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6611" y="85449"/>
            <a:ext cx="10575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emory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is any physical device capable of storing information temporarily or permanently.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HARDWARE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5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2002563"/>
            <a:ext cx="5184576" cy="4104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2100" y="476672"/>
            <a:ext cx="3907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7368" y="1628800"/>
            <a:ext cx="571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an interface between user and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kernel architecture i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844824"/>
            <a:ext cx="612068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2100" y="476672"/>
            <a:ext cx="4309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Architecture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85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11424" y="2132856"/>
            <a:ext cx="10221349" cy="1872208"/>
            <a:chOff x="911424" y="2060848"/>
            <a:chExt cx="10221349" cy="1872208"/>
          </a:xfrm>
        </p:grpSpPr>
        <p:pic>
          <p:nvPicPr>
            <p:cNvPr id="2" name="Shape 322"/>
            <p:cNvPicPr preferRelativeResize="0"/>
            <p:nvPr/>
          </p:nvPicPr>
          <p:blipFill rotWithShape="1">
            <a:blip r:embed="rId2">
              <a:alphaModFix/>
            </a:blip>
            <a:srcRect b="55610"/>
            <a:stretch/>
          </p:blipFill>
          <p:spPr>
            <a:xfrm>
              <a:off x="911424" y="2060848"/>
              <a:ext cx="10221349" cy="1872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168008" y="2816932"/>
              <a:ext cx="1584176" cy="36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142100" y="476672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  <a:endParaRPr lang="en-US" sz="40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958059" y="282576"/>
            <a:ext cx="4275884" cy="5715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195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Verdana"/>
                <a:cs typeface="Times New Roman" pitchFamily="18" charset="0"/>
              </a:rPr>
              <a:t>FILE SYSTEM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Verdana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2339" y="55221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765" y="148478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FAT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683" y="3634441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cs typeface="Times New Roman" pitchFamily="18" charset="0"/>
              </a:rPr>
              <a:t>NTFS</a:t>
            </a:r>
            <a:endParaRPr lang="en-US" sz="2000" b="1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64E458F-DD7F-4C10-B41D-3D67A49FEEBB}"/>
              </a:ext>
            </a:extLst>
          </p:cNvPr>
          <p:cNvSpPr/>
          <p:nvPr/>
        </p:nvSpPr>
        <p:spPr>
          <a:xfrm>
            <a:off x="2050867" y="1690688"/>
            <a:ext cx="1881051" cy="9144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7076D44-BA2A-4086-9366-04451885E6A8}"/>
              </a:ext>
            </a:extLst>
          </p:cNvPr>
          <p:cNvSpPr/>
          <p:nvPr/>
        </p:nvSpPr>
        <p:spPr>
          <a:xfrm>
            <a:off x="3931918" y="1690688"/>
            <a:ext cx="1212667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44E3AE3-9854-4EB0-A8B1-46210FCB681A}"/>
              </a:ext>
            </a:extLst>
          </p:cNvPr>
          <p:cNvSpPr/>
          <p:nvPr/>
        </p:nvSpPr>
        <p:spPr>
          <a:xfrm>
            <a:off x="5144585" y="1690688"/>
            <a:ext cx="2549435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8EE7B7C-D76C-468F-A72F-39CD988E1113}"/>
              </a:ext>
            </a:extLst>
          </p:cNvPr>
          <p:cNvSpPr/>
          <p:nvPr/>
        </p:nvSpPr>
        <p:spPr>
          <a:xfrm>
            <a:off x="6781797" y="1690688"/>
            <a:ext cx="1447804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C235D75-0937-4843-8DEE-B36EB7A96F4C}"/>
              </a:ext>
            </a:extLst>
          </p:cNvPr>
          <p:cNvSpPr txBox="1"/>
          <p:nvPr/>
        </p:nvSpPr>
        <p:spPr>
          <a:xfrm flipH="1">
            <a:off x="2294707" y="1824722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Partition Boot Record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1072407-262B-468F-B020-DF87D585B26B}"/>
              </a:ext>
            </a:extLst>
          </p:cNvPr>
          <p:cNvSpPr txBox="1"/>
          <p:nvPr/>
        </p:nvSpPr>
        <p:spPr>
          <a:xfrm flipH="1">
            <a:off x="4250869" y="1824722"/>
            <a:ext cx="65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FAT1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B7B5ACB-A2AF-4CAD-9D45-580833C0D6B7}"/>
              </a:ext>
            </a:extLst>
          </p:cNvPr>
          <p:cNvSpPr txBox="1"/>
          <p:nvPr/>
        </p:nvSpPr>
        <p:spPr>
          <a:xfrm flipH="1">
            <a:off x="5253991" y="1824722"/>
            <a:ext cx="1684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FAT2 duplicate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EFF0A90-2315-438A-85C4-ED86A8CFB35B}"/>
              </a:ext>
            </a:extLst>
          </p:cNvPr>
          <p:cNvSpPr txBox="1"/>
          <p:nvPr/>
        </p:nvSpPr>
        <p:spPr>
          <a:xfrm flipH="1">
            <a:off x="6938009" y="1824722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Root Folder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4A1A8A4-240B-4DC1-89FE-BF281BDC1C50}"/>
              </a:ext>
            </a:extLst>
          </p:cNvPr>
          <p:cNvSpPr/>
          <p:nvPr/>
        </p:nvSpPr>
        <p:spPr>
          <a:xfrm>
            <a:off x="8229601" y="1690688"/>
            <a:ext cx="1447804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6BB0890-0C92-40C1-9884-1F3AC5E3AB3C}"/>
              </a:ext>
            </a:extLst>
          </p:cNvPr>
          <p:cNvSpPr txBox="1"/>
          <p:nvPr/>
        </p:nvSpPr>
        <p:spPr>
          <a:xfrm flipH="1">
            <a:off x="8385813" y="1824722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All 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50867" y="4242792"/>
            <a:ext cx="1881051" cy="91440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2" name="Rectangle 21"/>
          <p:cNvSpPr/>
          <p:nvPr/>
        </p:nvSpPr>
        <p:spPr>
          <a:xfrm>
            <a:off x="3931918" y="4242792"/>
            <a:ext cx="1881051" cy="914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3" name="Rectangle 22"/>
          <p:cNvSpPr/>
          <p:nvPr/>
        </p:nvSpPr>
        <p:spPr>
          <a:xfrm>
            <a:off x="5812969" y="4242792"/>
            <a:ext cx="1881051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4" name="Rectangle 23"/>
          <p:cNvSpPr/>
          <p:nvPr/>
        </p:nvSpPr>
        <p:spPr>
          <a:xfrm>
            <a:off x="7694020" y="4242792"/>
            <a:ext cx="1881051" cy="914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25" name="TextBox 24"/>
          <p:cNvSpPr txBox="1"/>
          <p:nvPr/>
        </p:nvSpPr>
        <p:spPr>
          <a:xfrm flipH="1">
            <a:off x="2294707" y="4376826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Partition Boot Record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4250871" y="4376826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Master File Table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6164034" y="4376826"/>
            <a:ext cx="1637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System File Data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8077197" y="4515326"/>
            <a:ext cx="163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File Area</a:t>
            </a:r>
          </a:p>
        </p:txBody>
      </p:sp>
    </p:spTree>
    <p:extLst>
      <p:ext uri="{BB962C8B-B14F-4D97-AF65-F5344CB8AC3E}">
        <p14:creationId xmlns:p14="http://schemas.microsoft.com/office/powerpoint/2010/main" val="1714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9227" y="401377"/>
            <a:ext cx="5745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PROCESS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6417" y="1259468"/>
            <a:ext cx="11928648" cy="5121860"/>
            <a:chOff x="146417" y="1259468"/>
            <a:chExt cx="11928648" cy="5121860"/>
          </a:xfrm>
        </p:grpSpPr>
        <p:sp>
          <p:nvSpPr>
            <p:cNvPr id="2" name="Oval 1"/>
            <p:cNvSpPr/>
            <p:nvPr/>
          </p:nvSpPr>
          <p:spPr>
            <a:xfrm>
              <a:off x="146417" y="177281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New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807518" y="5445681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Suspend Wait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136730" y="4077072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SuspendReady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807518" y="3548104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Wait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425421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Running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176916" y="1767906"/>
              <a:ext cx="1800200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Ready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9795489" y="1767906"/>
              <a:ext cx="2279576" cy="720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Termination</a:t>
              </a:r>
              <a:endParaRPr lang="en-US" sz="1400" dirty="0"/>
            </a:p>
          </p:txBody>
        </p:sp>
        <p:cxnSp>
          <p:nvCxnSpPr>
            <p:cNvPr id="13" name="Curved Connector 12"/>
            <p:cNvCxnSpPr>
              <a:stCxn id="9" idx="7"/>
              <a:endCxn id="8" idx="1"/>
            </p:cNvCxnSpPr>
            <p:nvPr/>
          </p:nvCxnSpPr>
          <p:spPr>
            <a:xfrm rot="5400000" flipH="1" flipV="1">
              <a:off x="5701268" y="885574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8" idx="3"/>
              <a:endCxn id="9" idx="5"/>
            </p:cNvCxnSpPr>
            <p:nvPr/>
          </p:nvCxnSpPr>
          <p:spPr>
            <a:xfrm rot="5400000">
              <a:off x="5701269" y="1394748"/>
              <a:ext cx="12700" cy="1975571"/>
            </a:xfrm>
            <a:prstGeom prst="curvedConnector3">
              <a:avLst>
                <a:gd name="adj1" fmla="val 263033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8" idx="6"/>
              <a:endCxn id="10" idx="2"/>
            </p:cNvCxnSpPr>
            <p:nvPr/>
          </p:nvCxnSpPr>
          <p:spPr>
            <a:xfrm>
              <a:off x="8225621" y="2127946"/>
              <a:ext cx="1569868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8" idx="5"/>
              <a:endCxn id="7" idx="6"/>
            </p:cNvCxnSpPr>
            <p:nvPr/>
          </p:nvCxnSpPr>
          <p:spPr>
            <a:xfrm rot="5400000">
              <a:off x="6522048" y="2468203"/>
              <a:ext cx="1525611" cy="135427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7" idx="2"/>
              <a:endCxn id="9" idx="3"/>
            </p:cNvCxnSpPr>
            <p:nvPr/>
          </p:nvCxnSpPr>
          <p:spPr>
            <a:xfrm rot="10800000">
              <a:off x="3440550" y="2382534"/>
              <a:ext cx="1366969" cy="152561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stCxn id="7" idx="5"/>
              <a:endCxn id="5" idx="7"/>
            </p:cNvCxnSpPr>
            <p:nvPr/>
          </p:nvCxnSpPr>
          <p:spPr>
            <a:xfrm rot="5400000">
              <a:off x="5649884" y="4856932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2" name="Curved Connector 3071"/>
            <p:cNvCxnSpPr>
              <a:stCxn id="5" idx="1"/>
              <a:endCxn id="7" idx="3"/>
            </p:cNvCxnSpPr>
            <p:nvPr/>
          </p:nvCxnSpPr>
          <p:spPr>
            <a:xfrm rot="5400000" flipH="1" flipV="1">
              <a:off x="4376950" y="4856933"/>
              <a:ext cx="1388403" cy="1270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2" name="Curved Connector 3081"/>
            <p:cNvCxnSpPr>
              <a:stCxn id="5" idx="2"/>
              <a:endCxn id="6" idx="4"/>
            </p:cNvCxnSpPr>
            <p:nvPr/>
          </p:nvCxnSpPr>
          <p:spPr>
            <a:xfrm rot="10800000">
              <a:off x="2036830" y="4797153"/>
              <a:ext cx="2770688" cy="100856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6" name="Straight Arrow Connector 3085"/>
            <p:cNvCxnSpPr>
              <a:stCxn id="2" idx="6"/>
              <a:endCxn id="9" idx="2"/>
            </p:cNvCxnSpPr>
            <p:nvPr/>
          </p:nvCxnSpPr>
          <p:spPr>
            <a:xfrm flipV="1">
              <a:off x="1946617" y="2127946"/>
              <a:ext cx="1230299" cy="4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Curved Connector 3092"/>
            <p:cNvCxnSpPr/>
            <p:nvPr/>
          </p:nvCxnSpPr>
          <p:spPr>
            <a:xfrm rot="5400000">
              <a:off x="2088762" y="3209981"/>
              <a:ext cx="2060929" cy="33402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8" name="Curved Connector 3097"/>
            <p:cNvCxnSpPr>
              <a:stCxn id="6" idx="1"/>
              <a:endCxn id="9" idx="2"/>
            </p:cNvCxnSpPr>
            <p:nvPr/>
          </p:nvCxnSpPr>
          <p:spPr>
            <a:xfrm rot="5400000" flipH="1" flipV="1">
              <a:off x="1261350" y="2266960"/>
              <a:ext cx="2054579" cy="177655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9" name="TextBox 3098"/>
            <p:cNvSpPr txBox="1"/>
            <p:nvPr/>
          </p:nvSpPr>
          <p:spPr>
            <a:xfrm>
              <a:off x="2012674" y="176496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created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159896" y="12594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schedule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15880" y="2348880"/>
              <a:ext cx="18197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  Priority </a:t>
              </a:r>
            </a:p>
            <a:p>
              <a:r>
                <a:rPr lang="en-US" dirty="0" smtClean="0"/>
                <a:t>time quantum</a:t>
              </a:r>
            </a:p>
            <a:p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351414" y="1763524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completed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703342" y="3059668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request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91744" y="3068960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I/O completed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402848" y="4571836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039203" y="464384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35560" y="335699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suspend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0811" y="3419708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resume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703512" y="5734997"/>
              <a:ext cx="28921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Process completed I/O </a:t>
              </a:r>
            </a:p>
            <a:p>
              <a:r>
                <a:rPr lang="en-US" dirty="0" smtClean="0"/>
                <a:t>but still in suspend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1999054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1298" y="714356"/>
            <a:ext cx="5646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MEMORY MANAGEMENT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56040" y="3103971"/>
            <a:ext cx="201622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Memory</a:t>
            </a:r>
            <a:endParaRPr lang="en-US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10218458" y="3103971"/>
            <a:ext cx="1548172" cy="79208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472264" y="3247987"/>
            <a:ext cx="1746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472264" y="3752043"/>
            <a:ext cx="1746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48328" y="3103971"/>
            <a:ext cx="103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in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76320" y="3598735"/>
            <a:ext cx="123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Out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0" y="2132856"/>
            <a:ext cx="4422734" cy="270278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03512" y="3573016"/>
            <a:ext cx="675727" cy="2277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Page table</a:t>
            </a:r>
            <a:endParaRPr lang="en-US" sz="700" dirty="0"/>
          </a:p>
        </p:txBody>
      </p:sp>
      <p:sp>
        <p:nvSpPr>
          <p:cNvPr id="28" name="TextBox 27"/>
          <p:cNvSpPr txBox="1"/>
          <p:nvPr/>
        </p:nvSpPr>
        <p:spPr>
          <a:xfrm>
            <a:off x="4079776" y="3789040"/>
            <a:ext cx="8186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Disk drive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62134250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8D4556E-FB4A-4172-9BA2-18068D4E9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LINUX 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77BC020-8477-4470-BF59-992651BAC8DF}"/>
              </a:ext>
            </a:extLst>
          </p:cNvPr>
          <p:cNvSpPr txBox="1"/>
          <p:nvPr/>
        </p:nvSpPr>
        <p:spPr>
          <a:xfrm>
            <a:off x="3863752" y="404664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Operating System</a:t>
            </a:r>
          </a:p>
        </p:txBody>
      </p:sp>
      <p:pic>
        <p:nvPicPr>
          <p:cNvPr id="1026" name="Picture 2" descr="Image result for os">
            <a:extLst>
              <a:ext uri="{FF2B5EF4-FFF2-40B4-BE49-F238E27FC236}">
                <a16:creationId xmlns:a16="http://schemas.microsoft.com/office/drawing/2014/main" xmlns="" id="{6645BDEE-921E-4964-816B-2E2B8DD40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3508" r="4691" b="1759"/>
          <a:stretch/>
        </p:blipFill>
        <p:spPr bwMode="auto">
          <a:xfrm>
            <a:off x="8328248" y="1916832"/>
            <a:ext cx="367240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pen source">
            <a:extLst>
              <a:ext uri="{FF2B5EF4-FFF2-40B4-BE49-F238E27FC236}">
                <a16:creationId xmlns:a16="http://schemas.microsoft.com/office/drawing/2014/main" xmlns="" id="{54F4F2B0-EE49-449E-ADD5-35F48DB2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12" y="4905033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D52FF1A1-C8FE-44C5-942C-8A7E2CF47E2B}"/>
              </a:ext>
            </a:extLst>
          </p:cNvPr>
          <p:cNvSpPr/>
          <p:nvPr/>
        </p:nvSpPr>
        <p:spPr>
          <a:xfrm>
            <a:off x="1055440" y="2257769"/>
            <a:ext cx="2912163" cy="2197254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if there is no operating system ?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C0D830-A28A-4881-84AA-9D007A11632F}"/>
              </a:ext>
            </a:extLst>
          </p:cNvPr>
          <p:cNvSpPr txBox="1"/>
          <p:nvPr/>
        </p:nvSpPr>
        <p:spPr>
          <a:xfrm>
            <a:off x="5159896" y="2542443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Source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GPL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xmlns="" id="{801359EA-A07F-4C88-AE09-3B353627E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3" t="12299" r="22256" b="21152"/>
          <a:stretch/>
        </p:blipFill>
        <p:spPr bwMode="auto">
          <a:xfrm>
            <a:off x="5173321" y="5513210"/>
            <a:ext cx="1144426" cy="90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red linux">
            <a:extLst>
              <a:ext uri="{FF2B5EF4-FFF2-40B4-BE49-F238E27FC236}">
                <a16:creationId xmlns:a16="http://schemas.microsoft.com/office/drawing/2014/main" xmlns="" id="{BDB1C86F-D217-4CDE-A886-EF1D6B15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16150" r="64669" b="27433"/>
          <a:stretch/>
        </p:blipFill>
        <p:spPr bwMode="auto">
          <a:xfrm>
            <a:off x="5154171" y="4179581"/>
            <a:ext cx="1130953" cy="104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984D599-5A70-4DC8-8698-2201E287BE8C}"/>
              </a:ext>
            </a:extLst>
          </p:cNvPr>
          <p:cNvSpPr txBox="1"/>
          <p:nvPr/>
        </p:nvSpPr>
        <p:spPr>
          <a:xfrm>
            <a:off x="1055440" y="1340768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operating system is an integrated set of specialized programs used to manage overall resources and operations of the computer.</a:t>
            </a:r>
          </a:p>
        </p:txBody>
      </p:sp>
    </p:spTree>
    <p:extLst>
      <p:ext uri="{BB962C8B-B14F-4D97-AF65-F5344CB8AC3E}">
        <p14:creationId xmlns:p14="http://schemas.microsoft.com/office/powerpoint/2010/main" val="25186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496788"/>
              </p:ext>
            </p:extLst>
          </p:nvPr>
        </p:nvGraphicFramePr>
        <p:xfrm>
          <a:off x="2135560" y="1988840"/>
          <a:ext cx="7920880" cy="2595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{72833802-FEF1-4C79-8D5D-14CF1EAF98D9}</a:tableStyleId>
              </a:tblPr>
              <a:tblGrid>
                <a:gridCol w="3960440"/>
                <a:gridCol w="3960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Employee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Mohammed </a:t>
                      </a:r>
                      <a:r>
                        <a:rPr lang="en-US" dirty="0" err="1" smtClean="0"/>
                        <a:t>Asik</a:t>
                      </a:r>
                      <a:r>
                        <a:rPr lang="en-US" dirty="0" smtClean="0"/>
                        <a:t> K.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Jabbar M.A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Ajaykumar</a:t>
                      </a:r>
                      <a:r>
                        <a:rPr lang="en-US" dirty="0" smtClean="0"/>
                        <a:t> Yadav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Bhavya</a:t>
                      </a:r>
                      <a:r>
                        <a:rPr lang="en-US" dirty="0" smtClean="0"/>
                        <a:t> Shree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Priyal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Potnis</a:t>
                      </a:r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093950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Divya</a:t>
                      </a:r>
                      <a:r>
                        <a:rPr lang="en-US" dirty="0" smtClean="0"/>
                        <a:t> Sri </a:t>
                      </a:r>
                      <a:r>
                        <a:rPr lang="en-US" dirty="0" err="1" smtClean="0"/>
                        <a:t>Thota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47828" y="764704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Members </a:t>
            </a:r>
          </a:p>
        </p:txBody>
      </p:sp>
    </p:spTree>
    <p:extLst>
      <p:ext uri="{BB962C8B-B14F-4D97-AF65-F5344CB8AC3E}">
        <p14:creationId xmlns:p14="http://schemas.microsoft.com/office/powerpoint/2010/main" val="10980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B9D96B-88F4-47EB-8318-848A60AA2C33}"/>
              </a:ext>
            </a:extLst>
          </p:cNvPr>
          <p:cNvSpPr txBox="1"/>
          <p:nvPr/>
        </p:nvSpPr>
        <p:spPr>
          <a:xfrm>
            <a:off x="4511824" y="332656"/>
            <a:ext cx="3947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Kernel Subsystem</a:t>
            </a:r>
          </a:p>
        </p:txBody>
      </p:sp>
      <p:pic>
        <p:nvPicPr>
          <p:cNvPr id="1030" name="Picture 6" descr="Image result for kernel subsystem in linux">
            <a:extLst>
              <a:ext uri="{FF2B5EF4-FFF2-40B4-BE49-F238E27FC236}">
                <a16:creationId xmlns:a16="http://schemas.microsoft.com/office/drawing/2014/main" xmlns="" id="{2A4D0B39-B2D5-4A83-BB18-C44FBD9A1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4795" r="2636" b="2799"/>
          <a:stretch/>
        </p:blipFill>
        <p:spPr bwMode="auto">
          <a:xfrm>
            <a:off x="3893185" y="1988840"/>
            <a:ext cx="5184576" cy="446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1188" y="1200375"/>
            <a:ext cx="105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Linux kernel is composed of 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subsystems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that communicate using procedure calls.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C5C365-61B1-4C67-826C-ABE0212113E8}"/>
              </a:ext>
            </a:extLst>
          </p:cNvPr>
          <p:cNvSpPr txBox="1"/>
          <p:nvPr/>
        </p:nvSpPr>
        <p:spPr>
          <a:xfrm>
            <a:off x="4310832" y="269505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376" y="1417494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Booting is a 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 up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 sequence that starts the operating system of a computer when it is turned on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2" y="2933492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1452174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74B230">
                  <a:shade val="30000"/>
                  <a:satMod val="115000"/>
                </a:srgbClr>
              </a:gs>
              <a:gs pos="50000">
                <a:srgbClr val="74B230">
                  <a:shade val="67500"/>
                  <a:satMod val="115000"/>
                </a:srgbClr>
              </a:gs>
              <a:gs pos="100000">
                <a:srgbClr val="74B23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BIOS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00088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MBR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48001" y="2852936"/>
            <a:ext cx="1315951" cy="10692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79976" y="2734849"/>
            <a:ext cx="1727175" cy="1222287"/>
          </a:xfrm>
          <a:prstGeom prst="ellipse">
            <a:avLst/>
          </a:prstGeom>
          <a:gradFill flip="none" rotWithShape="1">
            <a:gsLst>
              <a:gs pos="0">
                <a:srgbClr val="27D79C">
                  <a:shade val="30000"/>
                  <a:satMod val="115000"/>
                </a:srgbClr>
              </a:gs>
              <a:gs pos="50000">
                <a:srgbClr val="27D79C">
                  <a:shade val="67500"/>
                  <a:satMod val="115000"/>
                </a:srgbClr>
              </a:gs>
              <a:gs pos="100000">
                <a:srgbClr val="27D79C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859326" y="2782777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ECC26">
                  <a:shade val="30000"/>
                  <a:satMod val="115000"/>
                </a:srgbClr>
              </a:gs>
              <a:gs pos="50000">
                <a:srgbClr val="FECC26">
                  <a:shade val="67500"/>
                  <a:satMod val="115000"/>
                </a:srgbClr>
              </a:gs>
              <a:gs pos="100000">
                <a:srgbClr val="FECC2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248826" y="2783460"/>
            <a:ext cx="1413783" cy="106926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RUN LEVEL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560" y="2886046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 15"/>
          <p:cNvGraphicFramePr/>
          <p:nvPr>
            <p:extLst/>
          </p:nvPr>
        </p:nvGraphicFramePr>
        <p:xfrm>
          <a:off x="2869030" y="4509120"/>
          <a:ext cx="619272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/>
          <p:cNvSpPr txBox="1"/>
          <p:nvPr/>
        </p:nvSpPr>
        <p:spPr>
          <a:xfrm flipH="1">
            <a:off x="86233" y="4091562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1136560" y="4091563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 19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1" name="Diagram 20"/>
          <p:cNvGraphicFramePr/>
          <p:nvPr>
            <p:extLst/>
          </p:nvPr>
        </p:nvGraphicFramePr>
        <p:xfrm>
          <a:off x="2855640" y="4509120"/>
          <a:ext cx="7560840" cy="17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2" name="Diagram 21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23" name="Diagram 22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sp>
        <p:nvSpPr>
          <p:cNvPr id="24" name="Right Arrow 23"/>
          <p:cNvSpPr/>
          <p:nvPr/>
        </p:nvSpPr>
        <p:spPr>
          <a:xfrm>
            <a:off x="1716656" y="4031320"/>
            <a:ext cx="8945953" cy="606615"/>
          </a:xfrm>
          <a:prstGeom prst="rightArrow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7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Graphic spid="16" grpId="0">
        <p:bldAsOne/>
      </p:bldGraphic>
      <p:bldGraphic spid="16" grpId="1">
        <p:bldAsOne/>
      </p:bldGraphic>
      <p:bldP spid="17" grpId="0"/>
      <p:bldP spid="18" grpId="0"/>
      <p:bldGraphic spid="19" grpId="0">
        <p:bldAsOne/>
      </p:bldGraphic>
      <p:bldGraphic spid="19" grpId="1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0C5C365-61B1-4C67-826C-ABE0212113E8}"/>
              </a:ext>
            </a:extLst>
          </p:cNvPr>
          <p:cNvSpPr txBox="1"/>
          <p:nvPr/>
        </p:nvSpPr>
        <p:spPr>
          <a:xfrm>
            <a:off x="4310832" y="269505"/>
            <a:ext cx="3570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Booting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9376" y="1417494"/>
            <a:ext cx="108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Booting is a 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start up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 sequence that starts the operating system of a computer when it is turned on</a:t>
            </a:r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2" y="2933492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1452174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74B230">
                  <a:shade val="30000"/>
                  <a:satMod val="115000"/>
                </a:srgbClr>
              </a:gs>
              <a:gs pos="50000">
                <a:srgbClr val="74B230">
                  <a:shade val="67500"/>
                  <a:satMod val="115000"/>
                </a:srgbClr>
              </a:gs>
              <a:gs pos="100000">
                <a:srgbClr val="74B23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BIOS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00088" y="2852936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MBR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348001" y="2852936"/>
            <a:ext cx="1315951" cy="1069268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879976" y="2734849"/>
            <a:ext cx="1727175" cy="1222287"/>
          </a:xfrm>
          <a:prstGeom prst="ellipse">
            <a:avLst/>
          </a:prstGeom>
          <a:gradFill flip="none" rotWithShape="1">
            <a:gsLst>
              <a:gs pos="0">
                <a:srgbClr val="27D79C">
                  <a:shade val="30000"/>
                  <a:satMod val="115000"/>
                </a:srgbClr>
              </a:gs>
              <a:gs pos="50000">
                <a:srgbClr val="27D79C">
                  <a:shade val="67500"/>
                  <a:satMod val="115000"/>
                </a:srgbClr>
              </a:gs>
              <a:gs pos="100000">
                <a:srgbClr val="27D79C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859326" y="2782777"/>
            <a:ext cx="1202432" cy="1069268"/>
          </a:xfrm>
          <a:prstGeom prst="ellipse">
            <a:avLst/>
          </a:prstGeom>
          <a:gradFill flip="none" rotWithShape="1">
            <a:gsLst>
              <a:gs pos="0">
                <a:srgbClr val="FECC26">
                  <a:shade val="30000"/>
                  <a:satMod val="115000"/>
                </a:srgbClr>
              </a:gs>
              <a:gs pos="50000">
                <a:srgbClr val="FECC26">
                  <a:shade val="67500"/>
                  <a:satMod val="115000"/>
                </a:srgbClr>
              </a:gs>
              <a:gs pos="100000">
                <a:srgbClr val="FECC2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248826" y="2783460"/>
            <a:ext cx="1413783" cy="106926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RUN LEVEL</a:t>
            </a:r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560" y="2886046"/>
            <a:ext cx="792088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 14"/>
          <p:cNvGraphicFramePr/>
          <p:nvPr>
            <p:extLst/>
          </p:nvPr>
        </p:nvGraphicFramePr>
        <p:xfrm>
          <a:off x="2869030" y="4509120"/>
          <a:ext cx="6192728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 flipH="1">
            <a:off x="86233" y="4091562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Power on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11136560" y="4091563"/>
            <a:ext cx="1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9" name="Diagram 18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0" name="Diagram 19"/>
          <p:cNvGraphicFramePr/>
          <p:nvPr>
            <p:extLst/>
          </p:nvPr>
        </p:nvGraphicFramePr>
        <p:xfrm>
          <a:off x="2862335" y="4509120"/>
          <a:ext cx="6035282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21" name="Diagram 20"/>
          <p:cNvGraphicFramePr/>
          <p:nvPr>
            <p:extLst/>
          </p:nvPr>
        </p:nvGraphicFramePr>
        <p:xfrm>
          <a:off x="2855640" y="4509120"/>
          <a:ext cx="7560840" cy="171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2" name="Diagram 21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3" name="Diagram 22"/>
          <p:cNvGraphicFramePr/>
          <p:nvPr>
            <p:extLst/>
          </p:nvPr>
        </p:nvGraphicFramePr>
        <p:xfrm>
          <a:off x="2783632" y="4437112"/>
          <a:ext cx="7560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24" name="Right Arrow 23"/>
          <p:cNvSpPr/>
          <p:nvPr/>
        </p:nvSpPr>
        <p:spPr>
          <a:xfrm>
            <a:off x="1716656" y="4031320"/>
            <a:ext cx="8945953" cy="606615"/>
          </a:xfrm>
          <a:prstGeom prst="rightArrow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3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Graphic spid="15" grpId="0">
        <p:bldAsOne/>
      </p:bldGraphic>
      <p:bldGraphic spid="15" grpId="1">
        <p:bldAsOne/>
      </p:bldGraphic>
      <p:bldP spid="16" grpId="0"/>
      <p:bldP spid="18" grpId="0"/>
      <p:bldGraphic spid="19" grpId="0">
        <p:bldAsOne/>
      </p:bldGraphic>
      <p:bldGraphic spid="19" grpId="1">
        <p:bldAsOne/>
      </p:bldGraphic>
      <p:bldGraphic spid="20" grpId="0">
        <p:bldAsOne/>
      </p:bldGraphic>
      <p:bldGraphic spid="20" grpId="1">
        <p:bldAsOne/>
      </p:bldGraphic>
      <p:bldGraphic spid="21" grpId="0">
        <p:bldAsOne/>
      </p:bldGraphic>
      <p:bldGraphic spid="21" grpId="1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8E5883-171B-45FD-93F5-8050AEDDFF3F}"/>
              </a:ext>
            </a:extLst>
          </p:cNvPr>
          <p:cNvSpPr txBox="1"/>
          <p:nvPr/>
        </p:nvSpPr>
        <p:spPr>
          <a:xfrm>
            <a:off x="4811898" y="620688"/>
            <a:ext cx="2568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File System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xmlns="" id="{EC9DCF4C-693D-4259-B95D-18E2697DF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10857" r="860" b="28070"/>
          <a:stretch/>
        </p:blipFill>
        <p:spPr bwMode="auto">
          <a:xfrm>
            <a:off x="5951984" y="1700808"/>
            <a:ext cx="6111837" cy="267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sk structure in ext4">
            <a:extLst>
              <a:ext uri="{FF2B5EF4-FFF2-40B4-BE49-F238E27FC236}">
                <a16:creationId xmlns:a16="http://schemas.microsoft.com/office/drawing/2014/main" xmlns="" id="{A85D7C11-25C9-45FE-AC8C-57808AED5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t="3350" r="4631" b="5321"/>
          <a:stretch/>
        </p:blipFill>
        <p:spPr bwMode="auto">
          <a:xfrm>
            <a:off x="191344" y="1556792"/>
            <a:ext cx="5616624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8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rocess management in linux">
            <a:extLst>
              <a:ext uri="{FF2B5EF4-FFF2-40B4-BE49-F238E27FC236}">
                <a16:creationId xmlns:a16="http://schemas.microsoft.com/office/drawing/2014/main" xmlns="" id="{5860DE51-A395-459B-91B9-BE9BAD76C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 t="13626" r="2916" b="3676"/>
          <a:stretch/>
        </p:blipFill>
        <p:spPr bwMode="auto">
          <a:xfrm>
            <a:off x="7248128" y="2564904"/>
            <a:ext cx="4680520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716439" y="620688"/>
            <a:ext cx="4759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721548" y="1700808"/>
            <a:ext cx="5989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Process is an instance of program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execution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171" y="2303874"/>
            <a:ext cx="235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of Process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2780929"/>
            <a:ext cx="28203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Child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Daemon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Orphan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Zombie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Interactive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Batch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Real Time Process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3807" y="2303874"/>
            <a:ext cx="324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Control Block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6280" y="230187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States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2" descr="Process Control Bl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1"/>
          <a:stretch/>
        </p:blipFill>
        <p:spPr bwMode="auto">
          <a:xfrm>
            <a:off x="4331541" y="2797804"/>
            <a:ext cx="2028825" cy="307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984621" y="304152"/>
            <a:ext cx="4222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Process 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Scheduling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416" y="1196752"/>
            <a:ext cx="10513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rocess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scheduling is the activity of the process manager that handles the removal of the running process from the CPU and the selection of another process on the basis of a particular strategy.</a:t>
            </a:r>
          </a:p>
        </p:txBody>
      </p:sp>
      <p:pic>
        <p:nvPicPr>
          <p:cNvPr id="13" name="Picture 2" descr="Image result for process scheduling\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2748174"/>
            <a:ext cx="238125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9416" y="251734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Functions of Scheduler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416" y="3099266"/>
            <a:ext cx="4176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CPU Utilization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Turnaround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Waiting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Load Average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Response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"/>
                            </p:stCondLst>
                            <p:childTnLst>
                              <p:par>
                                <p:cTn id="1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000"/>
                            </p:stCondLst>
                            <p:childTnLst>
                              <p:par>
                                <p:cTn id="1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500"/>
                            </p:stCondLst>
                            <p:childTnLst>
                              <p:par>
                                <p:cTn id="1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" grpId="0"/>
      <p:bldP spid="2" grpId="1"/>
      <p:bldP spid="5" grpId="0"/>
      <p:bldP spid="5" grpId="1"/>
      <p:bldP spid="6" grpId="0" build="p"/>
      <p:bldP spid="6" grpId="1" build="allAtOnce"/>
      <p:bldP spid="11" grpId="0"/>
      <p:bldP spid="11" grpId="1"/>
      <p:bldP spid="14" grpId="0"/>
      <p:bldP spid="14" grpId="1"/>
      <p:bldP spid="10" grpId="0"/>
      <p:bldP spid="12" grpId="0"/>
      <p:bldP spid="15" grpId="0"/>
      <p:bldP spid="1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5489103" y="330479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695400" y="1180783"/>
            <a:ext cx="1065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Shell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an environment in which we can run our commands, programs, and shell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scripts.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gathers input from you and executes programs based on that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input.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793" y="2852936"/>
            <a:ext cx="2160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Shell: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FC6A60-531C-4F7C-B9DB-6CE4082B7AB3}"/>
              </a:ext>
            </a:extLst>
          </p:cNvPr>
          <p:cNvSpPr txBox="1"/>
          <p:nvPr/>
        </p:nvSpPr>
        <p:spPr>
          <a:xfrm>
            <a:off x="679848" y="3314601"/>
            <a:ext cx="173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Z-SHELL</a:t>
            </a:r>
          </a:p>
        </p:txBody>
      </p:sp>
      <p:pic>
        <p:nvPicPr>
          <p:cNvPr id="2" name="Picture 2" descr="Image result for shell in lin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415392"/>
            <a:ext cx="4649316" cy="342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8"/>
          <a:stretch/>
        </p:blipFill>
        <p:spPr bwMode="auto">
          <a:xfrm>
            <a:off x="3414616" y="2852936"/>
            <a:ext cx="3833512" cy="29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0545A8A-C2EA-437C-8B6C-688A34141DAC}"/>
              </a:ext>
            </a:extLst>
          </p:cNvPr>
          <p:cNvSpPr txBox="1"/>
          <p:nvPr/>
        </p:nvSpPr>
        <p:spPr>
          <a:xfrm>
            <a:off x="3719736" y="404664"/>
            <a:ext cx="49792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Memory Management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7408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2138" y="1285309"/>
            <a:ext cx="1061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Memory management is the process of controlling and coordinating computer memory, assigning portions called blocks to various running programs to optimize overall system performance.</a:t>
            </a:r>
          </a:p>
        </p:txBody>
      </p:sp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6"/>
          <a:stretch/>
        </p:blipFill>
        <p:spPr bwMode="auto">
          <a:xfrm>
            <a:off x="3935760" y="2852936"/>
            <a:ext cx="4286250" cy="327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2059044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OF PAGING</a:t>
            </a:r>
            <a:br>
              <a:rPr lang="en-US" sz="4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59496" y="2011343"/>
            <a:ext cx="1220047" cy="927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56061" y="2258135"/>
            <a:ext cx="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CPU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48884" y="2011680"/>
            <a:ext cx="1629280" cy="2795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MEMORY</a:t>
            </a:r>
          </a:p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3237966" y="2290745"/>
            <a:ext cx="1223828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45789" y="2290745"/>
            <a:ext cx="123185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F | 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92691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  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300514" y="3984563"/>
            <a:ext cx="5486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</a:t>
            </a:r>
            <a:r>
              <a:rPr lang="en-US" sz="2400" dirty="0" smtClean="0">
                <a:solidFill>
                  <a:schemeClr val="tx1"/>
                </a:solidFill>
              </a:rPr>
              <a:t>  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4652430" y="3961902"/>
          <a:ext cx="19790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512">
                  <a:extLst>
                    <a:ext uri="{9D8B030D-6E8A-4147-A177-3AD203B41FA5}">
                      <a16:colId xmlns:a16="http://schemas.microsoft.com/office/drawing/2014/main" xmlns="" val="3994401685"/>
                    </a:ext>
                  </a:extLst>
                </a:gridCol>
                <a:gridCol w="989512">
                  <a:extLst>
                    <a:ext uri="{9D8B030D-6E8A-4147-A177-3AD203B41FA5}">
                      <a16:colId xmlns:a16="http://schemas.microsoft.com/office/drawing/2014/main" xmlns="" val="4020595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4549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P1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11308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P2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65643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P3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F3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438528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P4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F4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386019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P5</a:t>
                      </a:r>
                      <a:endParaRPr lang="en-US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F5</a:t>
                      </a:r>
                      <a:endParaRPr lang="en-US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xmlns="" val="504191613"/>
                  </a:ext>
                </a:extLst>
              </a:tr>
            </a:tbl>
          </a:graphicData>
        </a:graphic>
      </p:graphicFrame>
      <p:sp>
        <p:nvSpPr>
          <p:cNvPr id="52" name="Right Arrow 51"/>
          <p:cNvSpPr/>
          <p:nvPr/>
        </p:nvSpPr>
        <p:spPr>
          <a:xfrm>
            <a:off x="2904865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Down Arrow 52"/>
          <p:cNvSpPr/>
          <p:nvPr/>
        </p:nvSpPr>
        <p:spPr>
          <a:xfrm>
            <a:off x="3678836" y="2920202"/>
            <a:ext cx="176349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/>
          <p:cNvSpPr/>
          <p:nvPr/>
        </p:nvSpPr>
        <p:spPr>
          <a:xfrm>
            <a:off x="7460536" y="2833116"/>
            <a:ext cx="1755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6851071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4202987" y="4076896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8439434" y="2475411"/>
            <a:ext cx="258806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34267" y="1723932"/>
            <a:ext cx="1943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LOGICAL ADDRESS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140217" y="1723932"/>
            <a:ext cx="204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PHYSICAL </a:t>
            </a:r>
            <a:r>
              <a:rPr lang="en-US" b="1" dirty="0"/>
              <a:t>ADDRESS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754478" y="3442192"/>
            <a:ext cx="1316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3" grpId="0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75720" y="3717032"/>
            <a:ext cx="8208293" cy="166415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FUNDAMENTALS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7083" y="2537777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Of Communication</a:t>
            </a:r>
            <a:endParaRPr lang="en-IN" sz="28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8" t="45692" r="6539" b="12770"/>
          <a:stretch/>
        </p:blipFill>
        <p:spPr>
          <a:xfrm>
            <a:off x="767408" y="3140968"/>
            <a:ext cx="5544616" cy="34563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72064" y="1487299"/>
            <a:ext cx="4536504" cy="1111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b="1" dirty="0" smtClean="0">
              <a:cs typeface="Times New Roman" pitchFamily="18" charset="0"/>
            </a:endParaRPr>
          </a:p>
          <a:p>
            <a:pPr algn="ctr"/>
            <a:endParaRPr lang="en-US" sz="2400" b="1" dirty="0" smtClean="0">
              <a:cs typeface="Times New Roman" pitchFamily="18" charset="0"/>
            </a:endParaRP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Characteristics</a:t>
            </a:r>
          </a:p>
          <a:p>
            <a:pPr algn="ctr"/>
            <a:endParaRPr lang="en-US" sz="2400" b="1" dirty="0">
              <a:cs typeface="Times New Roman" pitchFamily="18" charset="0"/>
            </a:endParaRPr>
          </a:p>
          <a:p>
            <a:pPr lvl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There are four types of network characteristics are there:</a:t>
            </a:r>
          </a:p>
          <a:p>
            <a:pPr lvl="1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Fault </a:t>
            </a:r>
            <a:r>
              <a:rPr lang="en-US" sz="2000" dirty="0" smtClean="0"/>
              <a:t>Tolerance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Scalability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Quality of Service </a:t>
            </a:r>
          </a:p>
          <a:p>
            <a:pPr lvl="1"/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Security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4556" y="116632"/>
            <a:ext cx="85373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is the process where the information is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transmiited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in the other end the messages is received.</a:t>
            </a:r>
          </a:p>
        </p:txBody>
      </p:sp>
    </p:spTree>
    <p:extLst>
      <p:ext uri="{BB962C8B-B14F-4D97-AF65-F5344CB8AC3E}">
        <p14:creationId xmlns:p14="http://schemas.microsoft.com/office/powerpoint/2010/main" val="8046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0752" y="3326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Types</a:t>
            </a:r>
            <a:endParaRPr lang="en-IN" sz="40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568" y="1268760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WAN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02" y="1266754"/>
            <a:ext cx="7553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340768"/>
            <a:ext cx="2877391" cy="518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980728"/>
            <a:ext cx="2777017" cy="1440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b="2763"/>
          <a:stretch/>
        </p:blipFill>
        <p:spPr>
          <a:xfrm>
            <a:off x="4287045" y="3668872"/>
            <a:ext cx="3417432" cy="20194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3514" b="11192"/>
          <a:stretch/>
        </p:blipFill>
        <p:spPr>
          <a:xfrm>
            <a:off x="818719" y="3548936"/>
            <a:ext cx="2667319" cy="2259360"/>
          </a:xfrm>
          <a:prstGeom prst="rect">
            <a:avLst/>
          </a:prstGeom>
        </p:spPr>
      </p:pic>
      <p:pic>
        <p:nvPicPr>
          <p:cNvPr id="10" name="Picture 2" descr="Image result for one to one topology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0"/>
          <a:stretch/>
        </p:blipFill>
        <p:spPr bwMode="auto">
          <a:xfrm>
            <a:off x="8236688" y="342227"/>
            <a:ext cx="3202599" cy="21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2330" b="5335"/>
          <a:stretch/>
        </p:blipFill>
        <p:spPr>
          <a:xfrm>
            <a:off x="8236688" y="3352982"/>
            <a:ext cx="3714054" cy="2445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95400" y="175216"/>
            <a:ext cx="8686800" cy="58174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ID" sz="16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Topologies</a:t>
            </a:r>
            <a: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D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5758" y="20787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Point–To-Point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59896" y="244811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Bus Topology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2025" y="5990081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Ring Topology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56304" y="5990081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Star Topology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814458" y="254044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Topology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878502" y="5990081"/>
            <a:ext cx="243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Hybrid Topology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400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HARDWARE FUNDAMENTALS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3392" y="202448"/>
            <a:ext cx="10153128" cy="129614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Devices</a:t>
            </a:r>
          </a:p>
          <a:p>
            <a:endParaRPr lang="en-US" sz="30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used to connect computers or other electronic devices together so that they can share files or resources.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30" y="1426153"/>
            <a:ext cx="2716316" cy="1940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66" y="1388946"/>
            <a:ext cx="2768899" cy="2015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343285"/>
            <a:ext cx="2466321" cy="1584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70" t="49863" r="2297" b="4776"/>
          <a:stretch/>
        </p:blipFill>
        <p:spPr>
          <a:xfrm>
            <a:off x="8760296" y="1472849"/>
            <a:ext cx="2592288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35" y="4098890"/>
            <a:ext cx="5060447" cy="18285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6058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Hub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25487" y="3215947"/>
            <a:ext cx="256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Repeater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45012" y="312695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Router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20436" y="303128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00156" y="59532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Bridge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424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4137" y="404664"/>
            <a:ext cx="6142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 OSI layer Protocol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9"/>
          <a:stretch/>
        </p:blipFill>
        <p:spPr>
          <a:xfrm>
            <a:off x="695400" y="1556792"/>
            <a:ext cx="4680520" cy="4068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5" r="2883"/>
          <a:stretch/>
        </p:blipFill>
        <p:spPr>
          <a:xfrm>
            <a:off x="7824192" y="1556792"/>
            <a:ext cx="2808312" cy="40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7400" y="2286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8674" name="Picture 2" descr="C:\Users\dell\Downloads\ipv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5468" y="3831205"/>
            <a:ext cx="7359927" cy="238700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83432" y="322552"/>
            <a:ext cx="9744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 Addressing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Internet Protocol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IP address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is a numerical label assigned to each device connected to a computer network that uses the Internet Protocol for communication.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endParaRPr lang="en-US" b="1" dirty="0" smtClean="0">
              <a:latin typeface="+mj-lt"/>
              <a:cs typeface="Times New Roman" pitchFamily="18" charset="0"/>
            </a:endParaRPr>
          </a:p>
          <a:p>
            <a:endParaRPr lang="en-US" b="1" dirty="0">
              <a:latin typeface="+mj-lt"/>
              <a:cs typeface="Times New Roman" pitchFamily="18" charset="0"/>
            </a:endParaRPr>
          </a:p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IPv4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0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268414"/>
            <a:ext cx="11370945" cy="504031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128 bit IPV6 address is written as Eight 16 bit integer.(Using decimal digits foe each integer)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Ex:          CEDF : BF76 : 0000 : 0000 : 009E : FACE : 3025 : DF12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1100 1110 1101 1111 : 1011 1111 0111 0110 : 0000 0000 0000 0000 : 0000 0000 0000 0000 : 0000 0000 1001 1110 : 1111 1010 1100 1110 : 0011 0000 0010 0101 : 1101 1111 0001 0010</a:t>
            </a:r>
          </a:p>
          <a:p>
            <a:pPr>
              <a:lnSpc>
                <a:spcPct val="10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Abbreviations of leading Zeros: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CEDF : BF76 : 0 : 0 : 9E : FACE : 3025 : DF12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“ 0000 : 0000” can be written as “ :: </a:t>
            </a:r>
            <a:r>
              <a:rPr lang="en-US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CEDF : BF76 : : 9E : FACE : 3025 : DF12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IPv6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064552" y="5949280"/>
            <a:ext cx="1296144" cy="85104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PT" sz="26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1000" b="1" dirty="0" smtClean="0">
                <a:solidFill>
                  <a:schemeClr val="tx1"/>
                </a:solidFill>
              </a:rPr>
              <a:t>SLIDE NO: 23</a:t>
            </a:r>
            <a:endParaRPr 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panose="020B0604020202020204" pitchFamily="34" charset="0"/>
              </a:rPr>
              <a:t/>
            </a:r>
            <a:br>
              <a:rPr lang="en-US">
                <a:latin typeface="Arial" panose="020B0604020202020204" pitchFamily="34" charset="0"/>
              </a:rPr>
            </a:br>
            <a:endParaRPr lang="en-US">
              <a:latin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4038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981200" y="3352800"/>
            <a:ext cx="8229600" cy="691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231016"/>
            <a:ext cx="8534400" cy="660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b="1" dirty="0"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a way of splitting a network into smaller, more manageable pieces.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purpose of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subnetting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is to help relieve network congestion.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Reserved Address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Link-local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169.254.1.0 to 169.254.254.255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Loopback IP Addresses</a:t>
            </a:r>
          </a:p>
          <a:p>
            <a:pPr marL="1371600" lvl="2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127.0.0.1 to 127.255.255.254</a:t>
            </a:r>
          </a:p>
          <a:p>
            <a:pPr marL="1371600" lvl="2" indent="-457200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Private IP Address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10.0.0.0 to 10.255.255.255.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172.16.0.0 to 172.31.255.255.</a:t>
            </a:r>
          </a:p>
          <a:p>
            <a:pPr marL="914400" lvl="1" indent="-457200"/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	192.168.0.0 to 192.168.255.255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NETWORK SERVICES</a:t>
            </a:r>
            <a:endParaRPr lang="en-IN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6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IN" b="1" dirty="0" smtClean="0"/>
              <a:t>What is DHCP?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268414"/>
            <a:ext cx="11160125" cy="4824412"/>
          </a:xfrm>
        </p:spPr>
        <p:txBody>
          <a:bodyPr>
            <a:normAutofit/>
          </a:bodyPr>
          <a:lstStyle/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Used to dynamically assign an IP address to any node</a:t>
            </a:r>
          </a:p>
          <a:p>
            <a:pPr marL="576263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DHCP Allocation Mechanism: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Manual allocation</a:t>
            </a:r>
            <a:endParaRPr lang="en-US" sz="2000" dirty="0">
              <a:solidFill>
                <a:srgbClr val="000000"/>
              </a:solidFill>
            </a:endParaRP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Automatic allocation </a:t>
            </a:r>
          </a:p>
          <a:p>
            <a:pPr marL="1371600" lvl="2" indent="-457200"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Dynamic </a:t>
            </a:r>
            <a:r>
              <a:rPr lang="en-US" sz="2000" dirty="0" smtClean="0">
                <a:solidFill>
                  <a:srgbClr val="000000"/>
                </a:solidFill>
              </a:rPr>
              <a:t>allocation</a:t>
            </a: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lvl="2" indent="0">
              <a:buSzPct val="100000"/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indent="-457200"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1257300" lvl="2" indent="-342900">
              <a:buSzPct val="100000"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800100" indent="-342900">
              <a:buSzPct val="100000"/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852935"/>
            <a:ext cx="5904656" cy="345606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580276" y="1861584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ARP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9277823" y="1234555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277824" y="2310664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40588" y="2912055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463263" y="813336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8580275" y="5013176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RARP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374946" y="3967858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28" name="Down Arrow 27"/>
          <p:cNvSpPr/>
          <p:nvPr/>
        </p:nvSpPr>
        <p:spPr>
          <a:xfrm rot="10800000">
            <a:off x="9255293" y="5469019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40588" y="6146046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30" name="Down Arrow 29"/>
          <p:cNvSpPr/>
          <p:nvPr/>
        </p:nvSpPr>
        <p:spPr>
          <a:xfrm rot="10800000">
            <a:off x="9277823" y="4307243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340588" y="813336"/>
            <a:ext cx="2444933" cy="2615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319019" y="3940426"/>
            <a:ext cx="2444933" cy="2615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966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14306 L -1.66667E-6 4.81481E-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15695 L -1.66667E-6 3.7037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14606 L -4.79167E-6 -2.77556E-1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16945 L -0.00339 0.0041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23" grpId="0" animBg="1" autoUpdateAnimBg="0"/>
      <p:bldP spid="23" grpId="1" animBg="1"/>
      <p:bldP spid="24" grpId="0"/>
      <p:bldP spid="25" grpId="0"/>
      <p:bldP spid="26" grpId="0" animBg="1"/>
      <p:bldP spid="28" grpId="0" animBg="1"/>
      <p:bldP spid="28" grpId="1" animBg="1"/>
      <p:bldP spid="30" grpId="0" animBg="1"/>
      <p:bldP spid="30" grpId="1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85" y="55226"/>
            <a:ext cx="11016604" cy="863601"/>
          </a:xfrm>
        </p:spPr>
        <p:txBody>
          <a:bodyPr/>
          <a:lstStyle/>
          <a:p>
            <a:r>
              <a:rPr lang="en-IN" b="1" dirty="0" smtClean="0"/>
              <a:t>DNS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864" y="663688"/>
            <a:ext cx="11160125" cy="4824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converts </a:t>
            </a:r>
            <a:r>
              <a:rPr lang="en-US" dirty="0"/>
              <a:t>a computer's host name into an IP address on the Internet.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4" y="1152041"/>
            <a:ext cx="4713388" cy="4627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1237810"/>
            <a:ext cx="5276367" cy="2645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8" t="4596" r="33732" b="5183"/>
          <a:stretch/>
        </p:blipFill>
        <p:spPr>
          <a:xfrm>
            <a:off x="10824116" y="3913057"/>
            <a:ext cx="831876" cy="1283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687" y="3779079"/>
            <a:ext cx="1245339" cy="12453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83" y="5551941"/>
            <a:ext cx="755144" cy="755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90058" y="558280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DNS CACHE</a:t>
            </a:r>
            <a:endParaRPr lang="en-US" b="1" dirty="0"/>
          </a:p>
        </p:txBody>
      </p:sp>
      <p:sp>
        <p:nvSpPr>
          <p:cNvPr id="15" name="Right Arrow 14"/>
          <p:cNvSpPr/>
          <p:nvPr/>
        </p:nvSpPr>
        <p:spPr>
          <a:xfrm>
            <a:off x="7608168" y="4303297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7582787" y="4614823"/>
            <a:ext cx="2808312" cy="21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6520885" y="5048888"/>
            <a:ext cx="613592" cy="26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70731" y="3982207"/>
            <a:ext cx="24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ip of xyz.com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02812" y="489439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48790" y="4837588"/>
            <a:ext cx="218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Here is 156.x.x.x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3986" y="6307085"/>
            <a:ext cx="173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OS cache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98756" y="4952656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13115" y="5226025"/>
            <a:ext cx="103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3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94 -0.00024 L -2.70833E-6 4.44444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72 4.07407E-6 L 6.25E-7 4.07407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12777 L 3.95833E-6 -4.07407E-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51" y="188640"/>
            <a:ext cx="11016604" cy="86360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LDAP (Lightweight Directory Access Protocol)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196752"/>
            <a:ext cx="11160125" cy="5184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Directory services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contain </a:t>
            </a: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data and </a:t>
            </a:r>
            <a:r>
              <a:rPr lang="en-US" kern="0" dirty="0" smtClean="0">
                <a:solidFill>
                  <a:srgbClr val="000000"/>
                </a:solidFill>
                <a:cs typeface="Times New Roman" pitchFamily="18" charset="0"/>
                <a:sym typeface="Arial"/>
              </a:rPr>
              <a:t>metadata.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cs typeface="Times New Roman" pitchFamily="18" charset="0"/>
                <a:sym typeface="Arial"/>
              </a:rPr>
              <a:t> X.500 formed the basis of a standard that is widely deployed known as LDAP.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7752184" y="2997163"/>
            <a:ext cx="3240360" cy="7920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c=org, dc=com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24192" y="3789252"/>
            <a:ext cx="1296144" cy="71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644613" y="3788406"/>
            <a:ext cx="987891" cy="79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795459" y="4509120"/>
            <a:ext cx="2108854" cy="78956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=finance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737222" y="4578601"/>
            <a:ext cx="1982653" cy="7200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u</a:t>
            </a:r>
            <a:r>
              <a:rPr lang="en-US" dirty="0" smtClean="0"/>
              <a:t>=</a:t>
            </a:r>
            <a:r>
              <a:rPr lang="en-US" dirty="0" err="1" smtClean="0"/>
              <a:t>eng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536160" y="5298681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536160" y="6018549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61668" y="5827753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Cn=Sam Carter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0156318" y="5229200"/>
            <a:ext cx="0" cy="72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156318" y="5944014"/>
            <a:ext cx="360040" cy="2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64325" y="5804210"/>
            <a:ext cx="169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Cn=Harry Milter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3392" y="2295111"/>
          <a:ext cx="5180727" cy="731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6909"/>
                <a:gridCol w="1726909"/>
                <a:gridCol w="1726909"/>
              </a:tblGrid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</a:tr>
              <a:tr h="3460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John</a:t>
                      </a:r>
                      <a:r>
                        <a:rPr lang="en-US" baseline="0" dirty="0" smtClean="0"/>
                        <a:t> Doe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a@xyz.com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09" y="2575634"/>
            <a:ext cx="6066095" cy="23625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3857" y="1169011"/>
            <a:ext cx="9672481" cy="45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55555"/>
                </a:solidFill>
              </a:rPr>
              <a:t>Lightweight Directory Access Protocol uses client-server architecture.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48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2" grpId="0"/>
      <p:bldP spid="25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16632"/>
            <a:ext cx="11016604" cy="86360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 Services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" y="3933056"/>
            <a:ext cx="1872208" cy="18722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30" y="4390777"/>
            <a:ext cx="2376264" cy="132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12" y="1623320"/>
            <a:ext cx="1151799" cy="1151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322" y="1489412"/>
            <a:ext cx="1194535" cy="1173992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3877920" y="1254928"/>
            <a:ext cx="2650700" cy="1728192"/>
          </a:xfrm>
          <a:prstGeom prst="cloudCallou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38945" y="194583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Internet/Intranet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635884" y="1945832"/>
            <a:ext cx="936104" cy="219624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10071374" y="2735440"/>
            <a:ext cx="2432040" cy="9676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29" y="1489412"/>
            <a:ext cx="1173992" cy="117399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8719083" y="2003224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2994362" y="1945832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612564" y="2008500"/>
            <a:ext cx="864096" cy="43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21332" y="1565928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10926" y="1557844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0185" y="1568099"/>
            <a:ext cx="1236628" cy="37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94162" y="288604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54665" y="277031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Transfer Agent   (MTA)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88714" y="98288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Mail Delivery Agent   (MDA)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913401" y="3360850"/>
            <a:ext cx="14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Pop / IMAP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795" y="556042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Mail User Agent (MUA)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670403" y="5756454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Mail User </a:t>
            </a:r>
            <a:r>
              <a:rPr lang="en-US" dirty="0" smtClean="0"/>
              <a:t>Agent (MUA)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484784"/>
            <a:ext cx="5961716" cy="38055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68" y="188640"/>
            <a:ext cx="1087320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It is an electronic device which takes the data,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the data according to the instructions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provides the output to the user.</a:t>
            </a: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Hardware: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Physical parts of the computer. 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Eg: I/O devices, motherboard..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Software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Set of instructions given to the computer.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65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16632"/>
            <a:ext cx="11016604" cy="86360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Proxy</a:t>
            </a:r>
            <a:r>
              <a:rPr lang="en-US" b="1" dirty="0" smtClean="0"/>
              <a:t> Server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7988" y="1052736"/>
            <a:ext cx="11160125" cy="53290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Acts as an intermediary between the user's computer and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Forward and Reverse Proxy are two types of proxy server.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3" y="2910136"/>
            <a:ext cx="1900372" cy="190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3" y="2780928"/>
            <a:ext cx="2143126" cy="2143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66" y="2564904"/>
            <a:ext cx="2241053" cy="224105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03222" y="3070469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77388" y="3064822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956113" y="3985633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6888088" y="3989264"/>
            <a:ext cx="23762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43672" y="2706714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0643" y="4460772"/>
            <a:ext cx="189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www.abc.com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0" y="3035447"/>
            <a:ext cx="1900372" cy="19003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027" y="2620752"/>
            <a:ext cx="2241053" cy="224105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68631" y="2041417"/>
            <a:ext cx="2562004" cy="43204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55" y="3989264"/>
            <a:ext cx="2119474" cy="2119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49109" y="5924072"/>
            <a:ext cx="16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67193" y="256124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87081" y="3470327"/>
            <a:ext cx="212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 to Date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4302" y="2721327"/>
            <a:ext cx="254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Request</a:t>
            </a:r>
            <a:endParaRPr lang="en-US" dirty="0"/>
          </a:p>
        </p:txBody>
      </p:sp>
      <p:sp>
        <p:nvSpPr>
          <p:cNvPr id="34" name="Bent Arrow 33"/>
          <p:cNvSpPr/>
          <p:nvPr/>
        </p:nvSpPr>
        <p:spPr>
          <a:xfrm flipH="1">
            <a:off x="2715411" y="3638043"/>
            <a:ext cx="3731366" cy="79732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2969171" y="3124872"/>
            <a:ext cx="2096643" cy="340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>
            <a:off x="7682509" y="3683811"/>
            <a:ext cx="2671705" cy="4264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56112" y="4201657"/>
            <a:ext cx="210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Document sent from cache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975536" y="942120"/>
            <a:ext cx="2942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Proxy Caching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84265" y="4864335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67107" y="4924054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ISP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812170" y="4980313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Remote Server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8931" y="5338454"/>
            <a:ext cx="212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Proxy Server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384265" y="4884507"/>
            <a:ext cx="237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5" grpId="0" animBg="1"/>
      <p:bldP spid="23" grpId="0"/>
      <p:bldP spid="34" grpId="0" animBg="1"/>
      <p:bldP spid="35" grpId="0" animBg="1"/>
      <p:bldP spid="36" grpId="0" animBg="1"/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19736" y="4005064"/>
            <a:ext cx="7704237" cy="10795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n-US" sz="4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FUNDAMENTALS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5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>
            <a:picLocks/>
          </p:cNvPicPr>
          <p:nvPr/>
        </p:nvPicPr>
        <p:blipFill rotWithShape="1">
          <a:blip r:embed="rId3"/>
          <a:srcRect t="9391" r="19181"/>
          <a:stretch/>
        </p:blipFill>
        <p:spPr>
          <a:xfrm>
            <a:off x="1469568" y="2636912"/>
            <a:ext cx="9252865" cy="3675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7940" y="260648"/>
            <a:ext cx="2556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527" y="1196752"/>
            <a:ext cx="1134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database is a collection of information that is organized so that it can be easily accessed, managed and updated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5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extBox 1"/>
          <p:cNvSpPr txBox="1"/>
          <p:nvPr/>
        </p:nvSpPr>
        <p:spPr>
          <a:xfrm>
            <a:off x="588152" y="747319"/>
            <a:ext cx="5162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ACID PROPERTIES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9" y="1870178"/>
            <a:ext cx="5932819" cy="4095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4152" y="747319"/>
            <a:ext cx="381642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keys</a:t>
            </a:r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en-US" sz="4000" b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Super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Candidate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Primary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Secondary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Composite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key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Foreign key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02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extBox 1"/>
          <p:cNvSpPr txBox="1"/>
          <p:nvPr/>
        </p:nvSpPr>
        <p:spPr>
          <a:xfrm>
            <a:off x="4583832" y="481224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 CODD RULES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41" name="Rectangle 2"/>
          <p:cNvSpPr/>
          <p:nvPr/>
        </p:nvSpPr>
        <p:spPr>
          <a:xfrm>
            <a:off x="623392" y="1064785"/>
            <a:ext cx="11305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Codd's rules refers to a set of 13 database management system rules (0-12) developed by E.F. Codd in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1969-1970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82685"/>
              </p:ext>
            </p:extLst>
          </p:nvPr>
        </p:nvGraphicFramePr>
        <p:xfrm>
          <a:off x="785410" y="1978650"/>
          <a:ext cx="4608512" cy="1210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615"/>
                <a:gridCol w="3479897"/>
              </a:tblGrid>
              <a:tr h="376607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Foundation rule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6607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12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subversion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660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0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Foundation rule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565817"/>
              </p:ext>
            </p:extLst>
          </p:nvPr>
        </p:nvGraphicFramePr>
        <p:xfrm>
          <a:off x="767408" y="3468532"/>
          <a:ext cx="4644516" cy="1210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572"/>
                <a:gridCol w="3568944"/>
              </a:tblGrid>
              <a:tr h="376607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Structural</a:t>
                      </a:r>
                      <a:r>
                        <a:rPr lang="en-US" sz="24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rule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660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1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information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660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6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 updating views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57988"/>
              </p:ext>
            </p:extLst>
          </p:nvPr>
        </p:nvGraphicFramePr>
        <p:xfrm>
          <a:off x="5555940" y="1978650"/>
          <a:ext cx="5976664" cy="119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332"/>
                <a:gridCol w="4618332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Integrity rule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3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systematic null value support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10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integrity independence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337424"/>
              </p:ext>
            </p:extLst>
          </p:nvPr>
        </p:nvGraphicFramePr>
        <p:xfrm>
          <a:off x="2495600" y="5138182"/>
          <a:ext cx="6420465" cy="1603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949"/>
                <a:gridCol w="5232516"/>
              </a:tblGrid>
              <a:tr h="505906">
                <a:tc gridSpan="2">
                  <a:txBody>
                    <a:bodyPr/>
                    <a:lstStyle/>
                    <a:p>
                      <a:r>
                        <a:rPr lang="en-US" sz="24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Manipulation rule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2698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2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guaranteed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access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2698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4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active and online relational</a:t>
                      </a:r>
                      <a:r>
                        <a:rPr lang="en-US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catalog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2698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5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comprehensive data sub-language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28469"/>
              </p:ext>
            </p:extLst>
          </p:nvPr>
        </p:nvGraphicFramePr>
        <p:xfrm>
          <a:off x="5555940" y="3427253"/>
          <a:ext cx="55446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  <a:gridCol w="468052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Data Independence rule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8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physical data independence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9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logical data independence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Rule11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of distribution independence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34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9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295062"/>
              </p:ext>
            </p:extLst>
          </p:nvPr>
        </p:nvGraphicFramePr>
        <p:xfrm>
          <a:off x="2570271" y="1911724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EMP_NAME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JOB_CLASS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CHG_HOUR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June E Arbough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Elect. Engineer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84.5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Annelise Jones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Applications Designer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James J Frommer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General Support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18.36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29" name="Rectangle 4"/>
          <p:cNvSpPr/>
          <p:nvPr/>
        </p:nvSpPr>
        <p:spPr>
          <a:xfrm>
            <a:off x="6634271" y="1154484"/>
            <a:ext cx="1188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EMPLOYEE</a:t>
            </a:r>
          </a:p>
        </p:txBody>
      </p:sp>
      <p:sp>
        <p:nvSpPr>
          <p:cNvPr id="1048630" name="Left Brace 16"/>
          <p:cNvSpPr/>
          <p:nvPr/>
        </p:nvSpPr>
        <p:spPr>
          <a:xfrm rot="16200000">
            <a:off x="6354984" y="639150"/>
            <a:ext cx="180020" cy="5940660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1" name="Left Brace 17"/>
          <p:cNvSpPr/>
          <p:nvPr/>
        </p:nvSpPr>
        <p:spPr>
          <a:xfrm>
            <a:off x="2341399" y="2362190"/>
            <a:ext cx="144016" cy="882098"/>
          </a:xfrm>
          <a:prstGeom prst="leftBrac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2" name="Rectangle 19"/>
          <p:cNvSpPr/>
          <p:nvPr/>
        </p:nvSpPr>
        <p:spPr>
          <a:xfrm>
            <a:off x="2544574" y="1892534"/>
            <a:ext cx="8128000" cy="148336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3" name="TextBox 20"/>
          <p:cNvSpPr txBox="1"/>
          <p:nvPr/>
        </p:nvSpPr>
        <p:spPr>
          <a:xfrm>
            <a:off x="551384" y="2650095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Cardinality=3</a:t>
            </a:r>
            <a:endParaRPr lang="en-US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4" name="TextBox 21"/>
          <p:cNvSpPr txBox="1"/>
          <p:nvPr/>
        </p:nvSpPr>
        <p:spPr>
          <a:xfrm>
            <a:off x="5858254" y="3734649"/>
            <a:ext cx="109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Degree=4</a:t>
            </a:r>
            <a:endParaRPr lang="en-US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45729" name="Straight Arrow Connector 23"/>
          <p:cNvCxnSpPr>
            <a:cxnSpLocks/>
          </p:cNvCxnSpPr>
          <p:nvPr/>
        </p:nvCxnSpPr>
        <p:spPr>
          <a:xfrm flipV="1">
            <a:off x="3058674" y="1466735"/>
            <a:ext cx="0" cy="7200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5" name="TextBox 24"/>
          <p:cNvSpPr txBox="1"/>
          <p:nvPr/>
        </p:nvSpPr>
        <p:spPr>
          <a:xfrm>
            <a:off x="2570271" y="1105394"/>
            <a:ext cx="102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45730" name="Straight Arrow Connector 26"/>
          <p:cNvCxnSpPr>
            <a:cxnSpLocks/>
          </p:cNvCxnSpPr>
          <p:nvPr/>
        </p:nvCxnSpPr>
        <p:spPr>
          <a:xfrm>
            <a:off x="10295070" y="3177550"/>
            <a:ext cx="72008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6" name="TextBox 27"/>
          <p:cNvSpPr txBox="1"/>
          <p:nvPr/>
        </p:nvSpPr>
        <p:spPr>
          <a:xfrm>
            <a:off x="10999127" y="3008236"/>
            <a:ext cx="6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  <a:endParaRPr lang="en-US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7" name="Rectangle 28"/>
          <p:cNvSpPr/>
          <p:nvPr/>
        </p:nvSpPr>
        <p:spPr>
          <a:xfrm>
            <a:off x="4117011" y="327655"/>
            <a:ext cx="3957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TERMINOLOGIES 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7408" y="4257670"/>
            <a:ext cx="114245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:It is a name about which data can be stored.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Attribute	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ttribute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refers to a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component.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Tuple	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tuple is one record (one row).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Cardinality	: Number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Degree	: Number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ss</a:t>
            </a:r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849951" y="1463535"/>
            <a:ext cx="0" cy="4289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47928" y="1154484"/>
            <a:ext cx="72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1048629" idx="1"/>
          </p:cNvCxnSpPr>
          <p:nvPr/>
        </p:nvCxnSpPr>
        <p:spPr>
          <a:xfrm>
            <a:off x="6175499" y="1339150"/>
            <a:ext cx="45877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Rectangle 1"/>
          <p:cNvSpPr/>
          <p:nvPr/>
        </p:nvSpPr>
        <p:spPr>
          <a:xfrm>
            <a:off x="119336" y="1348800"/>
            <a:ext cx="1207266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three types of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Anomalies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1. Insert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2. Update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2400" b="1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Functional </a:t>
            </a:r>
            <a:r>
              <a:rPr lang="en-US" sz="2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 </a:t>
            </a:r>
          </a:p>
          <a:p>
            <a:pPr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A-&gt; B means for every value of A there is only one value of B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Functional Dependency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Partially Functional Dependency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Transitive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Dependency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4" name="Table 6"/>
          <p:cNvGraphicFramePr>
            <a:graphicFrameLocks noGrp="1"/>
          </p:cNvGraphicFramePr>
          <p:nvPr/>
        </p:nvGraphicFramePr>
        <p:xfrm>
          <a:off x="6155668" y="1700808"/>
          <a:ext cx="49771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/>
                <a:gridCol w="1161143"/>
                <a:gridCol w="1161143"/>
                <a:gridCol w="1493711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EMP_NAME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June E Arbough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Amber Wave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Annelise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James J Frommer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48604" name="Rectangle 12"/>
          <p:cNvSpPr/>
          <p:nvPr/>
        </p:nvSpPr>
        <p:spPr>
          <a:xfrm>
            <a:off x="2495600" y="355723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of Normalization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Rounded Rectangle 24"/>
          <p:cNvSpPr/>
          <p:nvPr/>
        </p:nvSpPr>
        <p:spPr>
          <a:xfrm>
            <a:off x="448252" y="687003"/>
            <a:ext cx="11552404" cy="54006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6" name="TextBox 1"/>
          <p:cNvSpPr txBox="1"/>
          <p:nvPr/>
        </p:nvSpPr>
        <p:spPr>
          <a:xfrm>
            <a:off x="4151784" y="0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ormalization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7" name="TextBox 8"/>
          <p:cNvSpPr txBox="1"/>
          <p:nvPr/>
        </p:nvSpPr>
        <p:spPr>
          <a:xfrm>
            <a:off x="1055440" y="980728"/>
            <a:ext cx="8310880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 Normal Form: A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 is in First Normal Form if,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stored in the columns of the relation are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atomic</a:t>
            </a:r>
          </a:p>
          <a:p>
            <a:pPr marL="2571750" lvl="5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repeating Groups</a:t>
            </a:r>
          </a:p>
        </p:txBody>
      </p:sp>
      <p:pic>
        <p:nvPicPr>
          <p:cNvPr id="2097153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84" y="1965299"/>
            <a:ext cx="5410200" cy="1704975"/>
          </a:xfrm>
          <a:prstGeom prst="rect">
            <a:avLst/>
          </a:prstGeom>
        </p:spPr>
      </p:pic>
      <p:pic>
        <p:nvPicPr>
          <p:cNvPr id="209715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584" y="3989217"/>
            <a:ext cx="5419725" cy="1800225"/>
          </a:xfrm>
          <a:prstGeom prst="rect">
            <a:avLst/>
          </a:prstGeom>
        </p:spPr>
      </p:pic>
      <p:sp>
        <p:nvSpPr>
          <p:cNvPr id="1048608" name="Left Arrow 26"/>
          <p:cNvSpPr/>
          <p:nvPr/>
        </p:nvSpPr>
        <p:spPr>
          <a:xfrm>
            <a:off x="8602745" y="2838625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09" name="Flowchart: Process 28"/>
          <p:cNvSpPr/>
          <p:nvPr/>
        </p:nvSpPr>
        <p:spPr>
          <a:xfrm>
            <a:off x="5591943" y="2838625"/>
            <a:ext cx="2923841" cy="278091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0" name="TextBox 29"/>
          <p:cNvSpPr txBox="1"/>
          <p:nvPr/>
        </p:nvSpPr>
        <p:spPr>
          <a:xfrm>
            <a:off x="9071842" y="2565264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1" name="Flowchart: Process 30"/>
          <p:cNvSpPr/>
          <p:nvPr/>
        </p:nvSpPr>
        <p:spPr>
          <a:xfrm>
            <a:off x="6124487" y="4365104"/>
            <a:ext cx="2391297" cy="504056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2" name="Left Arrow 31"/>
          <p:cNvSpPr/>
          <p:nvPr/>
        </p:nvSpPr>
        <p:spPr>
          <a:xfrm>
            <a:off x="8688288" y="4509120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3" name="TextBox 32"/>
          <p:cNvSpPr txBox="1"/>
          <p:nvPr/>
        </p:nvSpPr>
        <p:spPr>
          <a:xfrm>
            <a:off x="9157385" y="4235759"/>
            <a:ext cx="15606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 Values</a:t>
            </a:r>
            <a:endParaRPr 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5" name="Table 33"/>
          <p:cNvGraphicFramePr>
            <a:graphicFrameLocks noGrp="1"/>
          </p:cNvGraphicFramePr>
          <p:nvPr/>
        </p:nvGraphicFramePr>
        <p:xfrm>
          <a:off x="3058958" y="1700808"/>
          <a:ext cx="5112568" cy="160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72208"/>
                <a:gridCol w="2160240"/>
              </a:tblGrid>
              <a:tr h="40001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4" name="TextBox 34"/>
          <p:cNvSpPr txBox="1"/>
          <p:nvPr/>
        </p:nvSpPr>
        <p:spPr>
          <a:xfrm>
            <a:off x="956520" y="910461"/>
            <a:ext cx="10050780" cy="624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Second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in Second Normal Form , If it is in First Normal Form and  has no Partial Dependencies. </a:t>
            </a:r>
          </a:p>
        </p:txBody>
      </p:sp>
      <p:graphicFrame>
        <p:nvGraphicFramePr>
          <p:cNvPr id="4194306" name="Table 35"/>
          <p:cNvGraphicFramePr>
            <a:graphicFrameLocks noGrp="1"/>
          </p:cNvGraphicFramePr>
          <p:nvPr/>
        </p:nvGraphicFramePr>
        <p:xfrm>
          <a:off x="4943872" y="3323679"/>
          <a:ext cx="3240360" cy="141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390"/>
                <a:gridCol w="215197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Department_Name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 Resource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Marketing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15" name="Flowchart: Process 36"/>
          <p:cNvSpPr/>
          <p:nvPr/>
        </p:nvSpPr>
        <p:spPr>
          <a:xfrm>
            <a:off x="3053549" y="2113550"/>
            <a:ext cx="2970443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6" name="Left Arrow 37"/>
          <p:cNvSpPr/>
          <p:nvPr/>
        </p:nvSpPr>
        <p:spPr>
          <a:xfrm rot="10800000">
            <a:off x="695400" y="2185558"/>
            <a:ext cx="2160240" cy="21602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7" name="TextBox 38"/>
          <p:cNvSpPr txBox="1"/>
          <p:nvPr/>
        </p:nvSpPr>
        <p:spPr>
          <a:xfrm>
            <a:off x="1008326" y="1897087"/>
            <a:ext cx="601979" cy="29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8" name="Flowchart: Process 39"/>
          <p:cNvSpPr/>
          <p:nvPr/>
        </p:nvSpPr>
        <p:spPr>
          <a:xfrm>
            <a:off x="6023453" y="2113550"/>
            <a:ext cx="2148074" cy="360040"/>
          </a:xfrm>
          <a:prstGeom prst="flowChartProcess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19" name="Left Arrow 40"/>
          <p:cNvSpPr/>
          <p:nvPr/>
        </p:nvSpPr>
        <p:spPr>
          <a:xfrm>
            <a:off x="8256990" y="2169915"/>
            <a:ext cx="2160240" cy="216024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0" name="TextBox 41"/>
          <p:cNvSpPr txBox="1"/>
          <p:nvPr/>
        </p:nvSpPr>
        <p:spPr>
          <a:xfrm>
            <a:off x="8273082" y="189708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</a:t>
            </a:r>
            <a:endParaRPr lang="en-US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21" name="Flowchart: Process 42"/>
          <p:cNvSpPr/>
          <p:nvPr/>
        </p:nvSpPr>
        <p:spPr>
          <a:xfrm>
            <a:off x="3053549" y="2132856"/>
            <a:ext cx="1098235" cy="360040"/>
          </a:xfrm>
          <a:prstGeom prst="flowChartProcess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accent4"/>
                </a:solidFill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194307" name="Table 43"/>
          <p:cNvGraphicFramePr>
            <a:graphicFrameLocks noGrp="1"/>
          </p:cNvGraphicFramePr>
          <p:nvPr/>
        </p:nvGraphicFramePr>
        <p:xfrm>
          <a:off x="3054088" y="3284984"/>
          <a:ext cx="2969904" cy="15841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0120"/>
                <a:gridCol w="1889784"/>
              </a:tblGrid>
              <a:tr h="34068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Ecode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Employee_Name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PQR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4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LMN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2" name="TextBox 54"/>
          <p:cNvSpPr txBox="1"/>
          <p:nvPr/>
        </p:nvSpPr>
        <p:spPr>
          <a:xfrm>
            <a:off x="983432" y="1124744"/>
            <a:ext cx="1044115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Third Normal Form: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relation is said to be in Third Normal Form , if it is in Second Normal Form and all Transitive Dependencies are removed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48623" name="Bent-Up Arrow 55"/>
          <p:cNvSpPr/>
          <p:nvPr/>
        </p:nvSpPr>
        <p:spPr>
          <a:xfrm>
            <a:off x="2783631" y="3550990"/>
            <a:ext cx="3562375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4" name="Flowchart: Process 56"/>
          <p:cNvSpPr/>
          <p:nvPr/>
        </p:nvSpPr>
        <p:spPr>
          <a:xfrm>
            <a:off x="2783632" y="3550990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94308" name="Table 57"/>
          <p:cNvGraphicFramePr>
            <a:graphicFrameLocks noGrp="1"/>
          </p:cNvGraphicFramePr>
          <p:nvPr/>
        </p:nvGraphicFramePr>
        <p:xfrm>
          <a:off x="2351584" y="2420490"/>
          <a:ext cx="7144794" cy="1130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0799"/>
                <a:gridCol w="1190799"/>
                <a:gridCol w="1190799"/>
                <a:gridCol w="1190799"/>
                <a:gridCol w="1190799"/>
                <a:gridCol w="1190799"/>
              </a:tblGrid>
              <a:tr h="305411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Eid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Ename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Zip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001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ABC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10/05/1990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411038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Pune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76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002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XYZ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11/05/1988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400007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Mumbai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Maharastra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625" name="Bent-Up Arrow 58"/>
          <p:cNvSpPr/>
          <p:nvPr/>
        </p:nvSpPr>
        <p:spPr>
          <a:xfrm>
            <a:off x="6528048" y="3562003"/>
            <a:ext cx="2232248" cy="29904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6" name="Flowchart: Process 59"/>
          <p:cNvSpPr/>
          <p:nvPr/>
        </p:nvSpPr>
        <p:spPr>
          <a:xfrm>
            <a:off x="6528048" y="356200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7" name="Bent-Up Arrow 60"/>
          <p:cNvSpPr/>
          <p:nvPr/>
        </p:nvSpPr>
        <p:spPr>
          <a:xfrm rot="10800000" flipH="1">
            <a:off x="2783632" y="2160277"/>
            <a:ext cx="4817635" cy="26060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8" name="Flowchart: Process 61"/>
          <p:cNvSpPr/>
          <p:nvPr/>
        </p:nvSpPr>
        <p:spPr>
          <a:xfrm rot="10800000">
            <a:off x="2783632" y="2191833"/>
            <a:ext cx="89204" cy="22905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5" name="Picture 62"/>
          <p:cNvPicPr>
            <a:picLocks noChangeAspect="1"/>
          </p:cNvPicPr>
          <p:nvPr/>
        </p:nvPicPr>
        <p:blipFill rotWithShape="1">
          <a:blip r:embed="rId4"/>
          <a:srcRect t="35399"/>
          <a:stretch>
            <a:fillRect/>
          </a:stretch>
        </p:blipFill>
        <p:spPr>
          <a:xfrm>
            <a:off x="4294862" y="3582545"/>
            <a:ext cx="5257800" cy="959896"/>
          </a:xfrm>
          <a:prstGeom prst="rect">
            <a:avLst/>
          </a:prstGeom>
        </p:spPr>
      </p:pic>
      <p:pic>
        <p:nvPicPr>
          <p:cNvPr id="2097156" name="Picture 63"/>
          <p:cNvPicPr>
            <a:picLocks noChangeAspect="1"/>
          </p:cNvPicPr>
          <p:nvPr/>
        </p:nvPicPr>
        <p:blipFill rotWithShape="1">
          <a:blip r:embed="rId5"/>
          <a:srcRect t="33673"/>
          <a:stretch>
            <a:fillRect/>
          </a:stretch>
        </p:blipFill>
        <p:spPr>
          <a:xfrm>
            <a:off x="2238692" y="3537292"/>
            <a:ext cx="5362575" cy="10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53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4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37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10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10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00208 0.147 L -0.13164 0.14607 L -0.13164 0.1463 L -0.13164 0.14607 " pathEditMode="relative" rAng="0" ptsTypes="AAAAA">
                                      <p:cBhvr>
                                        <p:cTn id="157" dur="2000" fill="hold"/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733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4 0.00602 L 0.04818 0.15093 L 0.24518 0.14815 L 0.24115 0.14676 " pathEditMode="relative" rAng="0" ptsTypes="AAAA">
                                      <p:cBhvr>
                                        <p:cTn id="159" dur="2000" fill="hold"/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194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194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19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500"/>
                            </p:stCondLst>
                            <p:childTnLst>
                              <p:par>
                                <p:cTn id="251" presetID="3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2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4.375E-6 0.1713 L -0.13972 0.16922 L -0.13763 0.16922 L -0.13763 0.16945 " pathEditMode="relative" rAng="0" ptsTypes="AAAAA">
                                      <p:cBhvr>
                                        <p:cTn id="271" dur="2000" fill="hold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2" y="8565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00104 0.17014 L 0.16315 0.16597 L 0.17226 0.16597 " pathEditMode="relative" rAng="0" ptsTypes="AAAA">
                                      <p:cBhvr>
                                        <p:cTn id="273" dur="2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 animBg="1"/>
      <p:bldP spid="1048606" grpId="0"/>
      <p:bldP spid="1048607" grpId="0"/>
      <p:bldP spid="1048607" grpId="1"/>
      <p:bldP spid="1048607" grpId="2"/>
      <p:bldP spid="1048607" grpId="3"/>
      <p:bldP spid="1048608" grpId="0" animBg="1"/>
      <p:bldP spid="1048608" grpId="1" animBg="1"/>
      <p:bldP spid="1048608" grpId="2" animBg="1"/>
      <p:bldP spid="1048608" grpId="3" animBg="1"/>
      <p:bldP spid="1048609" grpId="0" animBg="1"/>
      <p:bldP spid="1048609" grpId="1" animBg="1"/>
      <p:bldP spid="1048609" grpId="2" animBg="1"/>
      <p:bldP spid="1048609" grpId="3" animBg="1"/>
      <p:bldP spid="1048610" grpId="0"/>
      <p:bldP spid="1048610" grpId="1"/>
      <p:bldP spid="1048610" grpId="2"/>
      <p:bldP spid="1048610" grpId="3"/>
      <p:bldP spid="1048611" grpId="0" animBg="1"/>
      <p:bldP spid="1048611" grpId="1" animBg="1"/>
      <p:bldP spid="1048611" grpId="2" animBg="1"/>
      <p:bldP spid="1048611" grpId="3" animBg="1"/>
      <p:bldP spid="1048612" grpId="0" animBg="1"/>
      <p:bldP spid="1048612" grpId="1" animBg="1"/>
      <p:bldP spid="1048612" grpId="2" animBg="1"/>
      <p:bldP spid="1048612" grpId="3" animBg="1"/>
      <p:bldP spid="1048613" grpId="0"/>
      <p:bldP spid="1048613" grpId="1"/>
      <p:bldP spid="1048613" grpId="2"/>
      <p:bldP spid="1048613" grpId="3"/>
      <p:bldP spid="1048614" grpId="0"/>
      <p:bldP spid="1048614" grpId="1"/>
      <p:bldP spid="1048615" grpId="0" animBg="1"/>
      <p:bldP spid="1048615" grpId="1" animBg="1"/>
      <p:bldP spid="1048615" grpId="2" animBg="1"/>
      <p:bldP spid="1048616" grpId="0" animBg="1"/>
      <p:bldP spid="1048616" grpId="1" animBg="1"/>
      <p:bldP spid="1048617" grpId="0"/>
      <p:bldP spid="1048617" grpId="1"/>
      <p:bldP spid="1048618" grpId="0" animBg="1"/>
      <p:bldP spid="1048618" grpId="1" animBg="1"/>
      <p:bldP spid="1048618" grpId="2" animBg="1"/>
      <p:bldP spid="1048618" grpId="3" animBg="1"/>
      <p:bldP spid="1048619" grpId="0" animBg="1"/>
      <p:bldP spid="1048619" grpId="1" animBg="1"/>
      <p:bldP spid="1048620" grpId="0"/>
      <p:bldP spid="1048620" grpId="1"/>
      <p:bldP spid="1048621" grpId="0" animBg="1"/>
      <p:bldP spid="1048621" grpId="1" animBg="1"/>
      <p:bldP spid="1048622" grpId="0"/>
      <p:bldP spid="1048623" grpId="0" animBg="1"/>
      <p:bldP spid="1048624" grpId="0" animBg="1"/>
      <p:bldP spid="1048625" grpId="0" animBg="1"/>
      <p:bldP spid="1048626" grpId="0" animBg="1"/>
      <p:bldP spid="1048627" grpId="0" animBg="1"/>
      <p:bldP spid="1048627" grpId="1" animBg="1"/>
      <p:bldP spid="1048628" grpId="0" animBg="1"/>
      <p:bldP spid="104862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" descr="Image result for types of commands in mysq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7408" y="3068960"/>
            <a:ext cx="6408712" cy="2887195"/>
          </a:xfrm>
          <a:prstGeom prst="rect">
            <a:avLst/>
          </a:prstGeom>
          <a:noFill/>
        </p:spPr>
      </p:pic>
      <p:sp>
        <p:nvSpPr>
          <p:cNvPr id="1048638" name="TextBox 1"/>
          <p:cNvSpPr txBox="1"/>
          <p:nvPr/>
        </p:nvSpPr>
        <p:spPr>
          <a:xfrm>
            <a:off x="4727848" y="332656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</a:t>
            </a:r>
            <a:endParaRPr lang="en-US" sz="4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639" name="TextBox 2"/>
          <p:cNvSpPr txBox="1"/>
          <p:nvPr/>
        </p:nvSpPr>
        <p:spPr>
          <a:xfrm>
            <a:off x="983432" y="1651449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Joins, Index,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Commands in sql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24192" y="1986383"/>
            <a:ext cx="2952328" cy="30016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12224" y="2471873"/>
            <a:ext cx="237626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12224" y="3188210"/>
            <a:ext cx="237626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Logical layer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12224" y="3985620"/>
            <a:ext cx="23762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 layer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44172" y="122041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RDBMS Architecture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7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690" y="25715"/>
            <a:ext cx="88336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DEVICES: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 input device is any hardware device that sends data to a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4437112"/>
            <a:ext cx="283243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50" y="1953727"/>
            <a:ext cx="2832438" cy="199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5250" y="1564375"/>
            <a:ext cx="345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MEMBRANE KEYBOARD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250" y="4032304"/>
            <a:ext cx="302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KEYBOARD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1788" y="4030292"/>
            <a:ext cx="3004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MECHANICAL MOUSE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0641" y="155590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>
                <a:latin typeface="Times New Roman" pitchFamily="18" charset="0"/>
                <a:cs typeface="Times New Roman" pitchFamily="18" charset="0"/>
              </a:rPr>
              <a:t>OPTICAL MOUSE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96" y="4437112"/>
            <a:ext cx="3401049" cy="202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13" y="1937620"/>
            <a:ext cx="3062329" cy="193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42290" y="177281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SCANNER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497516"/>
            <a:ext cx="3796043" cy="309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3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748" y="188640"/>
            <a:ext cx="11016604" cy="863601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335360" y="2420888"/>
          <a:ext cx="4391867" cy="2591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09193" y="1738870"/>
            <a:ext cx="48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Components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5170" y="937431"/>
            <a:ext cx="1123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Application is a program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 to perform a group of coordinated functions, tasks, or activities for the benefit of the user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1794" y="173886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Life Cycle of Application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42" y="2457108"/>
            <a:ext cx="4675224" cy="44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06011" y="2116883"/>
            <a:ext cx="2448272" cy="7920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2107" y="2116883"/>
            <a:ext cx="2448272" cy="7920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Interpreted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093" y="1327064"/>
            <a:ext cx="3470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Application Types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Diamond 10"/>
          <p:cNvSpPr/>
          <p:nvPr/>
        </p:nvSpPr>
        <p:spPr>
          <a:xfrm>
            <a:off x="5914362" y="357301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7104" y="4149080"/>
            <a:ext cx="1728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SMARTPHONE APP OR WEBSITE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Diamond 15"/>
          <p:cNvSpPr/>
          <p:nvPr/>
        </p:nvSpPr>
        <p:spPr>
          <a:xfrm>
            <a:off x="7986110" y="3573015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Diamond 16"/>
          <p:cNvSpPr/>
          <p:nvPr/>
        </p:nvSpPr>
        <p:spPr>
          <a:xfrm>
            <a:off x="10055930" y="3566186"/>
            <a:ext cx="2073675" cy="1800199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10879" y="428844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30599" y="3940910"/>
            <a:ext cx="18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CORPORATE SITE/SYSTEM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964372" y="3086472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6913267" y="5746408"/>
            <a:ext cx="4179500" cy="40573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56240" y="5420649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RESPONSE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31291" y="2724305"/>
            <a:ext cx="2415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65392" y="1327064"/>
            <a:ext cx="6595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API :</a:t>
            </a:r>
          </a:p>
          <a:p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An application program interface (API) is code that allows two software programs to communicate with each other.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4198" y="2637773"/>
            <a:ext cx="6277638" cy="36570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1291" y="3369080"/>
            <a:ext cx="636932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Types of attacks: 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SQL Injection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Cross site scripting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Denial of Service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 Overflows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Session Hijacking  </a:t>
            </a:r>
          </a:p>
        </p:txBody>
      </p:sp>
    </p:spTree>
    <p:extLst>
      <p:ext uri="{BB962C8B-B14F-4D97-AF65-F5344CB8AC3E}">
        <p14:creationId xmlns:p14="http://schemas.microsoft.com/office/powerpoint/2010/main" val="6935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188640"/>
            <a:ext cx="11016604" cy="863601"/>
          </a:xfrm>
        </p:spPr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Application</a:t>
            </a:r>
            <a:endParaRPr lang="en-US" dirty="0">
              <a:cs typeface="Calibri" panose="020F050202020403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-456107" y="1092363"/>
          <a:ext cx="5904035" cy="2994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4147930" y="2564904"/>
            <a:ext cx="3854" cy="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196752"/>
            <a:ext cx="7096816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lang="en-IN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0800000" flipH="1" flipV="1">
            <a:off x="407368" y="35361"/>
            <a:ext cx="9608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Types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9416" y="907944"/>
            <a:ext cx="9937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Fibre </a:t>
            </a:r>
            <a:r>
              <a:rPr lang="en-US" dirty="0" smtClean="0"/>
              <a:t>Channel </a:t>
            </a:r>
            <a:r>
              <a:rPr lang="en-US" dirty="0"/>
              <a:t>is a high-speed network technology primarily used to connect computer data </a:t>
            </a:r>
            <a:r>
              <a:rPr lang="en-US" dirty="0" smtClean="0"/>
              <a:t>storage to servers.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140968"/>
            <a:ext cx="4872437" cy="1728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384" y="1816593"/>
            <a:ext cx="4872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Topologies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2276872"/>
            <a:ext cx="3810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8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 Diagonal Corner Rectangle 35"/>
          <p:cNvSpPr/>
          <p:nvPr/>
        </p:nvSpPr>
        <p:spPr>
          <a:xfrm>
            <a:off x="8767108" y="797287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 Diagonal Corner Rectangle 34"/>
          <p:cNvSpPr/>
          <p:nvPr/>
        </p:nvSpPr>
        <p:spPr>
          <a:xfrm>
            <a:off x="4475820" y="3627256"/>
            <a:ext cx="2753208" cy="203235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>
            <a:off x="407368" y="1547404"/>
            <a:ext cx="2952328" cy="367240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551384" y="1835436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695400" y="3046894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839416" y="4283708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p-Down Arrow 6"/>
          <p:cNvSpPr/>
          <p:nvPr/>
        </p:nvSpPr>
        <p:spPr>
          <a:xfrm>
            <a:off x="1667508" y="233949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1811524" y="3550950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0046" y="980728"/>
            <a:ext cx="93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DAS</a:t>
            </a:r>
            <a:endParaRPr lang="en-US" dirty="0"/>
          </a:p>
        </p:txBody>
      </p:sp>
      <p:sp>
        <p:nvSpPr>
          <p:cNvPr id="18" name="Round Diagonal Corner Rectangle 17"/>
          <p:cNvSpPr/>
          <p:nvPr/>
        </p:nvSpPr>
        <p:spPr>
          <a:xfrm>
            <a:off x="4439816" y="620688"/>
            <a:ext cx="2789212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4566928" y="104171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4710944" y="3715398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21" name="Cube 20"/>
          <p:cNvSpPr/>
          <p:nvPr/>
        </p:nvSpPr>
        <p:spPr>
          <a:xfrm>
            <a:off x="4710944" y="4887862"/>
            <a:ext cx="2232248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>
            <a:off x="5636400" y="1723491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5696778" y="4286373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544440" y="332656"/>
            <a:ext cx="98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SAN</a:t>
            </a:r>
            <a:endParaRPr lang="en-US" dirty="0"/>
          </a:p>
        </p:txBody>
      </p:sp>
      <p:sp>
        <p:nvSpPr>
          <p:cNvPr id="25" name="Cloud Callout 24"/>
          <p:cNvSpPr/>
          <p:nvPr/>
        </p:nvSpPr>
        <p:spPr>
          <a:xfrm>
            <a:off x="4475820" y="2460000"/>
            <a:ext cx="2609192" cy="782700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Up-Down Arrow 25"/>
          <p:cNvSpPr/>
          <p:nvPr/>
        </p:nvSpPr>
        <p:spPr>
          <a:xfrm>
            <a:off x="5683052" y="313422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 Diagonal Corner Rectangle 26"/>
          <p:cNvSpPr/>
          <p:nvPr/>
        </p:nvSpPr>
        <p:spPr>
          <a:xfrm>
            <a:off x="8904312" y="4318123"/>
            <a:ext cx="2616004" cy="136651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9009146" y="1045474"/>
            <a:ext cx="2232248" cy="50405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ube 28"/>
          <p:cNvSpPr/>
          <p:nvPr/>
        </p:nvSpPr>
        <p:spPr>
          <a:xfrm>
            <a:off x="9023752" y="2186322"/>
            <a:ext cx="2232248" cy="5040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30" name="Cube 29"/>
          <p:cNvSpPr/>
          <p:nvPr/>
        </p:nvSpPr>
        <p:spPr>
          <a:xfrm>
            <a:off x="9139659" y="4692328"/>
            <a:ext cx="2188674" cy="5040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Disk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Up-Down Arrow 30"/>
          <p:cNvSpPr/>
          <p:nvPr/>
        </p:nvSpPr>
        <p:spPr>
          <a:xfrm>
            <a:off x="10076522" y="1553012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Up-Down Arrow 31"/>
          <p:cNvSpPr/>
          <p:nvPr/>
        </p:nvSpPr>
        <p:spPr>
          <a:xfrm>
            <a:off x="10089980" y="4072434"/>
            <a:ext cx="288032" cy="707402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Callout 32"/>
          <p:cNvSpPr/>
          <p:nvPr/>
        </p:nvSpPr>
        <p:spPr>
          <a:xfrm>
            <a:off x="8862934" y="3328722"/>
            <a:ext cx="2609192" cy="743899"/>
          </a:xfrm>
          <a:prstGeom prst="cloudCallout">
            <a:avLst/>
          </a:prstGeom>
          <a:solidFill>
            <a:srgbClr val="95E8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10064892" y="2717744"/>
            <a:ext cx="299662" cy="605944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94802" y="205280"/>
            <a:ext cx="79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251334" y="5747755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NAS Server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27558" y="1083163"/>
            <a:ext cx="154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15755" y="5898983"/>
            <a:ext cx="29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RAID subsystem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533" y="4005064"/>
            <a:ext cx="4207482" cy="2381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9376" y="-75223"/>
            <a:ext cx="1094521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RAID:</a:t>
            </a:r>
          </a:p>
          <a:p>
            <a:r>
              <a:rPr lang="en-US" dirty="0" smtClean="0"/>
              <a:t>                  RAID storage </a:t>
            </a:r>
            <a:r>
              <a:rPr lang="en-US" dirty="0"/>
              <a:t>uses multiple disks in order to provide fault tolerance, to improve overall performance, and to increase storage capacity in a </a:t>
            </a:r>
            <a:r>
              <a:rPr lang="en-US" dirty="0" smtClean="0"/>
              <a:t>system.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" y="1268760"/>
            <a:ext cx="5298315" cy="26642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621261"/>
            <a:ext cx="4474468" cy="2237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24" y="3858495"/>
            <a:ext cx="3205602" cy="23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0"/>
            <a:ext cx="10044635" cy="859536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96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3" y="4031897"/>
            <a:ext cx="3069437" cy="2826103"/>
          </a:xfrm>
          <a:prstGeom prst="rect">
            <a:avLst/>
          </a:prstGeom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7" y="2326461"/>
            <a:ext cx="3854568" cy="286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046" y="117128"/>
            <a:ext cx="6649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DEVICES: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 output device is any device used to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send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computer to another device or user.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9947" y="1753101"/>
            <a:ext cx="172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MONITOR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3992" y="375768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LASER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59" y="1022398"/>
            <a:ext cx="4464496" cy="2811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23992" y="61053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INKJET PRINTER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4881" y="26064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SMPS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27448" y="1249893"/>
            <a:ext cx="9190424" cy="1806550"/>
            <a:chOff x="-531864" y="-103481"/>
            <a:chExt cx="9190424" cy="1806550"/>
          </a:xfrm>
        </p:grpSpPr>
        <p:sp>
          <p:nvSpPr>
            <p:cNvPr id="3" name="Rectangle 2"/>
            <p:cNvSpPr/>
            <p:nvPr/>
          </p:nvSpPr>
          <p:spPr>
            <a:xfrm>
              <a:off x="764280" y="-88241"/>
              <a:ext cx="144016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STEP DOWN TRANSFORMER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16293" y="1017269"/>
              <a:ext cx="1224008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FEEDBACK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54640" y="-88241"/>
              <a:ext cx="109728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FILTER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09505" y="-88241"/>
              <a:ext cx="11430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BRIDGE RECTIFIER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065520" y="-103481"/>
              <a:ext cx="1251488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Times New Roman" pitchFamily="18" charset="0"/>
                  <a:cs typeface="Times New Roman" pitchFamily="18" charset="0"/>
                </a:rPr>
                <a:t>VOLTAGE REGULATOR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553753" y="-88241"/>
              <a:ext cx="1104807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DC INPUT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531864" y="-84614"/>
              <a:ext cx="1059399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AC INPUT</a:t>
              </a:r>
            </a:p>
          </p:txBody>
        </p:sp>
        <p:cxnSp>
          <p:nvCxnSpPr>
            <p:cNvPr id="15" name="Straight Arrow Connector 14"/>
            <p:cNvCxnSpPr>
              <a:stCxn id="13" idx="3"/>
              <a:endCxn id="3" idx="1"/>
            </p:cNvCxnSpPr>
            <p:nvPr/>
          </p:nvCxnSpPr>
          <p:spPr>
            <a:xfrm flipV="1">
              <a:off x="527535" y="254659"/>
              <a:ext cx="236745" cy="362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" idx="3"/>
              <a:endCxn id="12" idx="1"/>
            </p:cNvCxnSpPr>
            <p:nvPr/>
          </p:nvCxnSpPr>
          <p:spPr>
            <a:xfrm>
              <a:off x="2204440" y="254659"/>
              <a:ext cx="6050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3"/>
              <a:endCxn id="11" idx="1"/>
            </p:cNvCxnSpPr>
            <p:nvPr/>
          </p:nvCxnSpPr>
          <p:spPr>
            <a:xfrm>
              <a:off x="3952505" y="254659"/>
              <a:ext cx="50213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3"/>
              <a:endCxn id="4" idx="1"/>
            </p:cNvCxnSpPr>
            <p:nvPr/>
          </p:nvCxnSpPr>
          <p:spPr>
            <a:xfrm flipV="1">
              <a:off x="5551920" y="247039"/>
              <a:ext cx="513600" cy="76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" idx="3"/>
              <a:endCxn id="5" idx="1"/>
            </p:cNvCxnSpPr>
            <p:nvPr/>
          </p:nvCxnSpPr>
          <p:spPr>
            <a:xfrm>
              <a:off x="7317008" y="247039"/>
              <a:ext cx="236745" cy="15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5" idx="2"/>
              <a:endCxn id="10" idx="3"/>
            </p:cNvCxnSpPr>
            <p:nvPr/>
          </p:nvCxnSpPr>
          <p:spPr>
            <a:xfrm rot="5400000">
              <a:off x="6699544" y="-46444"/>
              <a:ext cx="747370" cy="206585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Elbow Connector 28"/>
          <p:cNvCxnSpPr>
            <a:stCxn id="10" idx="1"/>
            <a:endCxn id="12" idx="2"/>
          </p:cNvCxnSpPr>
          <p:nvPr/>
        </p:nvCxnSpPr>
        <p:spPr>
          <a:xfrm rot="10800000">
            <a:off x="5040317" y="1950933"/>
            <a:ext cx="1435288" cy="7626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4880" y="3234278"/>
            <a:ext cx="720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Earthing: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mage result for ear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219" y="3819053"/>
            <a:ext cx="33337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32" y="3597919"/>
            <a:ext cx="3682438" cy="259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04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MOTHERBOARD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124744"/>
            <a:ext cx="603088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175" y="1124744"/>
            <a:ext cx="393163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3431704" y="2276872"/>
            <a:ext cx="0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CP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36" y="1268760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839416" y="2924944"/>
            <a:ext cx="4680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9416" y="2924944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19936" y="2924944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38526" y="3212976"/>
            <a:ext cx="129614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367808" y="3212976"/>
            <a:ext cx="144016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ISC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8526" y="3692812"/>
            <a:ext cx="2793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30-40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One cycle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Parallel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Multiple Register set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compiler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4586" y="3668539"/>
            <a:ext cx="29635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100-200 Instructions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cycles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Sequential Execution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Unique Register set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Complexity in CPU(micro-programming)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4" y="404664"/>
            <a:ext cx="3620340" cy="27363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4" y="3573016"/>
            <a:ext cx="3754857" cy="25445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3392" y="33265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 architecture:</a:t>
            </a:r>
            <a:endParaRPr lang="en-US" sz="3200" b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8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21858</TotalTime>
  <Words>1727</Words>
  <Application>Microsoft Office PowerPoint</Application>
  <PresentationFormat>Widescreen</PresentationFormat>
  <Paragraphs>653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IPv6</vt:lpstr>
      <vt:lpstr>PowerPoint Presentation</vt:lpstr>
      <vt:lpstr>PowerPoint Presentation</vt:lpstr>
      <vt:lpstr>What is DHCP?</vt:lpstr>
      <vt:lpstr>DNS</vt:lpstr>
      <vt:lpstr>LDAP (Lightweight Directory Access Protocol)</vt:lpstr>
      <vt:lpstr>Mail Services</vt:lpstr>
      <vt:lpstr>Proxy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Application</vt:lpstr>
      <vt:lpstr>Application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Mudhavalapu Venkata Nagasesha, Prathyusha</cp:lastModifiedBy>
  <cp:revision>178</cp:revision>
  <dcterms:created xsi:type="dcterms:W3CDTF">2017-10-18T07:07:16Z</dcterms:created>
  <dcterms:modified xsi:type="dcterms:W3CDTF">2018-04-09T13:22:03Z</dcterms:modified>
</cp:coreProperties>
</file>